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80" r:id="rId20"/>
    <p:sldId id="273" r:id="rId21"/>
    <p:sldId id="274" r:id="rId22"/>
    <p:sldId id="275" r:id="rId23"/>
    <p:sldId id="276" r:id="rId24"/>
    <p:sldId id="277" r:id="rId25"/>
    <p:sldId id="278" r:id="rId26"/>
    <p:sldId id="281" r:id="rId27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0000"/>
    <a:srgbClr val="FFD463"/>
    <a:srgbClr val="FF5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94831"/>
  </p:normalViewPr>
  <p:slideViewPr>
    <p:cSldViewPr snapToGrid="0" snapToObjects="1">
      <p:cViewPr varScale="1">
        <p:scale>
          <a:sx n="110" d="100"/>
          <a:sy n="11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C7F857E-99DB-9246-96FE-F0111A698C7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A80A9F-88D2-B34C-9304-9E83B5AE559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BD2145-A72F-4143-9169-3E4370A8293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606A72-3E27-9146-BC17-8A67DBC9BB4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9252AC1-2224-9C4E-9440-837F25F35628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PingFang SC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938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F99CBC6-1BB8-6E48-8CF2-DE486EB60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71B068-904F-7841-B0B7-39847346857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498A96C3-2C2A-E840-9D34-A5C815C555E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D3021B-6927-B848-A683-52C0D417B45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FBA8DC-FAC7-6643-A329-526A7BBB2D6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5ADA93-7EC9-9847-9384-53B40C00D3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88EBEAF0-7C73-AF40-98FD-F9AE996AF77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24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PingFang SC" pitchFamily="2"/>
        <a:cs typeface="Arial Unicode M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FA96CA-1D09-1445-A751-87D04295DC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FC2C77F-E5B4-4D4E-859E-2B830543C03B}" type="slidenum">
              <a:t>1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92D4D6-2A45-D549-8D32-B3BB18F324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B07C0F-11FC-4D44-B53A-548FCD587A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AB8EE4-8DDD-9949-81BB-9708814617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21F883A7-D588-FC44-B6EF-8D3632132203}" type="slidenum">
              <a:t>10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99DEDD7-3650-B24E-85B0-15966FE641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D8687F-40D5-0A46-BBF0-4D83974E03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D92C28-A0E8-E043-BA41-258679027B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EBEF0103-5600-5A42-B647-4FBFF4075204}" type="slidenum">
              <a:t>11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F3B6E8-5967-B749-805C-712642D5C5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4180B0-CBF1-EC4B-BA7D-D39D6B77D4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0BB636-902E-2040-9D1C-057DF98317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21AD8BBB-B1EC-CB4C-B97D-508AAD20CB63}" type="slidenum">
              <a:t>13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492C8E-E3C4-A84D-8696-E6D2495786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1C0126-32C1-EB49-BAD4-E86415335F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87D1EE-4139-A943-84DE-24AF757509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B1713351-3ACB-DC49-A130-DD7955F3C890}" type="slidenum">
              <a:t>14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8EB7BAA-A992-FC42-9E9D-0E762099A5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599BFCE-B285-EA4C-87A2-12E8674955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DD3412-7570-8E46-88E6-206484853E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44239F66-E39E-064C-B581-101C62E52735}" type="slidenum">
              <a:t>15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95FA976-0F1B-8A42-B767-B05519C324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4628C1-16BC-C34D-97ED-480BA131F9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A283E9-198C-2C4C-9EFB-B086B022DE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E50974BC-BF3C-454C-8827-A318602CA443}" type="slidenum">
              <a:t>16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0B786F-780A-004E-906E-8E2351050B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DE181C-966B-914B-B04E-571E90459F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B7D1FE-A5ED-1145-B447-A98BE905E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7F89ED5-D298-DB41-B964-8AFE0F70E0F1}" type="slidenum">
              <a:t>17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4E8DDE9-1BD9-C641-8382-5477F5D139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5C956C-5B28-E549-BF49-E19C48EFF6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ECBE0-A9C6-5742-AE7B-0F6130A48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477D9706-E76B-214D-A63E-D130D5A09BC7}" type="slidenum">
              <a:t>18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F8D14B-9D6D-7D40-98D6-6A5371287E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FB054EA-129A-8042-A5F6-BBA2472F1C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74E79D-B717-3644-96F3-A8B0CA3D35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BEBFCEA6-2E1B-2249-8A32-0E5EC1B703CE}" type="slidenum">
              <a:t>20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EAF4EA9-3D9F-7D4B-812A-87DEE199D6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7AC4B1-8931-C149-A65A-D2D887F175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EB3692-79B8-094A-9294-B4CF0BB8CB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3F4FB68C-2EA1-584B-90B2-8FA441D18DBA}" type="slidenum">
              <a:t>21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642FB6-EA29-294D-9793-38024539DC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24FEDB-69F9-1F45-B624-8E1E401EC4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2A5FE5-D73C-5E42-821B-C819D00482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EC4499C1-9437-1742-A4F0-6B35E3A05786}" type="slidenum">
              <a:t>2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60D00A-E35B-424B-B4C2-24738BA569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6FA311-C699-B94A-A827-0C0E5DF7C1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90EA46-D5AC-C944-B142-CED1E422F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06212116-0173-2943-8F26-89BEF72B233C}" type="slidenum">
              <a:t>22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48BEECF-41C5-1C45-8828-0F04FE60B2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1E8BAAE-DB8F-E24A-B5C3-6DBEDF08FB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BEBFED-7867-AB4C-8691-2522E7C39E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B94C3C6-D565-0D4D-85BF-F01BAD93AD67}" type="slidenum">
              <a:t>23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EEF07E9-A763-4C4F-AC62-21F3A8F3C3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B13886-7545-EF43-A0E4-C629BDE476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60EAE6-CBBC-1647-B5CC-FB86140234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B2138C9B-7690-1E4B-BC13-C47C72AE5B63}" type="slidenum">
              <a:t>24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E7724A2-30D0-054D-9290-CA7D776957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0864F7-C7AB-7246-BC66-3341397C68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C49347-C171-9E41-8383-BDD8616EB9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B8BD42B7-A559-1940-8FFF-6A347E3ADA02}" type="slidenum">
              <a:t>25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8713F4-EA7B-1D44-A9DD-ACE7F1E079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220B9DB-DCF5-C34A-9B0F-0D72BDCEC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0E139A-5A5D-694F-A827-0B1C2FD36A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2E2BBBC-59E1-BE4F-B531-66E40EDD2B07}" type="slidenum">
              <a:t>3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EE30D78-702D-9347-BB46-51B056E009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7376C0-AEF5-9A43-BAE3-4601E9A42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AC8F5-2F0A-4046-90F3-60D3D1A0F7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026746FE-E5C7-AC4C-AB0F-E68348ECA731}" type="slidenum">
              <a:t>4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9649B41-D7C1-A64A-A1D1-11AD03CCAE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A76BBC-B977-1D42-8F5D-365596AA19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E4A6B1-DCDD-6440-9F85-EA2315FF0E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5CE65B7A-3197-2C44-B592-80098B5BE68B}" type="slidenum">
              <a:t>5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862EC9F-FCA9-494B-9495-0CE2192451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79AD9-AEAE-C446-B68C-265A72381D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24DF8-56AF-344D-992D-2FB7D79700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591D645-E428-7445-9DD4-F987BA729DA2}" type="slidenum">
              <a:t>6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F71649-7961-364F-A2FC-50D9C8BFE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F91EF5-D76B-FA42-ADD6-62A3EDA71C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0FA5B5-53FD-BB48-9CA1-9231105CB7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E2C58CCE-4382-6347-8FC8-483E39E1653E}" type="slidenum">
              <a:t>7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68218C-004B-574A-BE7D-864F0C6A76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C5C1D2-F241-E141-A4EF-5D3ADA2DB3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8A29E-D239-1449-9475-9D580DA484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DD5C264C-E243-B943-8205-5C4156A383EC}" type="slidenum">
              <a:t>8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9CD26A9-864E-6943-B76D-246C40D0C5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4EBA2E-035A-9747-8A10-D121B8EDCC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AA8B6C-1BD3-824F-A02C-2BA9803C80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B56A0C35-E7B0-AF48-BCC6-86E07492EDBE}" type="slidenum">
              <a:t>9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364BE6-3D9C-E44F-B54D-945465731C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820214-E2F5-3F45-B24A-5F56AE79F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900BA-BCCA-EF46-A172-B5590FC94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9FB9D3-04E2-524B-82A7-5B1C7EE6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6B36B4-EB90-6A42-A487-EF9EB9DE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9F7566-AFB2-4142-9C60-735D824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746432-9A43-A545-B9CA-CAC613CA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8DBFCF-F0B5-DB42-9ACF-42535EB57B0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37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F06FA-A73D-AC48-ABF8-011DA566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56DF06-3114-C74E-8058-6773AAA5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863518-9213-1E43-873A-D8F9136D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8976E-B865-C74B-8713-B74DB05C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D1EC04-8720-864A-A9DC-155B206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E92DCC-AB90-7545-BA73-AE353B2262D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3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1892A8-A26F-F94D-BF9B-2620C98BF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38E4B2-5C99-0545-B4BD-AB8F582F4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593A43-38AB-BE47-B585-ABDD962E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9884B1-E75E-9742-8F34-D00238F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908C80-EE46-434F-B312-915130EB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78B678-DE17-1C4F-A07F-F1FB8D1A86C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6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B44E6-05C8-CC4C-A336-A4618FEA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7C2D0A-8DFF-764A-B2DC-54E9E549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A1D927-F50A-9C4B-8623-A488B661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9B8563-8D6D-6446-BB46-F24A9384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A7B360-21A6-E346-9E33-CA524067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8EAAA0-04D4-974F-87CE-65E1E8B82F8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13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79585-24CF-8748-9981-5510D481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4E5CC-29DF-AD4D-83C6-C44C5B21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D7F0B4-1687-9C47-8B34-797D6484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0ED0D6-1526-584A-A189-4CDE1E1D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961F0F-13FC-9148-A48B-33CDC400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065C75-1643-8842-ACC3-79AF12B489E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9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B55C0-1BD9-5F42-93D6-3A9D195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0C407A-729B-674B-9D21-BB884E1CC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832778-8AE6-FB47-B041-34F116DD0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BEFD45-5BA4-9748-A1AE-CD821B44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B187AC-E602-DC42-985E-91A86549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1FEF63-E549-A04E-935C-5382B857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C95977-6410-854A-8B0E-EDF49CB62025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20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C670D-BCB8-1942-B274-E8CCF2CD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EC5021-07D0-1F4C-905E-C69EC12B9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43DCCD-1E7D-6E4F-AAE2-C5FE331B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CD8182-02CD-4D4C-98C3-BAE127102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5DB203-FE0F-BF49-9375-F3E60DB1E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5B3BCA-DEB9-9A47-8CEC-3F9ACFB5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F28844-EB9F-C944-A5D5-0962BD98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B66E09-FB20-654A-83F6-2FB0492B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B55881-6797-7043-9B18-30375D50272A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4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46D54-8492-CE43-B70E-94211D89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36D5EB-9B95-4040-962A-9FCDB1A4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DB2003-4307-FE42-B61D-BA173F2B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89AE13-6577-BB42-A059-27B8144E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45E6B5-4583-1F42-A35C-C4A341CA231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05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3FAA32-7ADA-9541-8B79-7DB93206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718613-7791-1249-8172-1AA7857C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11FF7B-6C69-3A45-B0AC-122235FE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D8F40-CC8A-AF45-9A35-E86E08676EB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20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F1C26-15DB-B744-9572-D6CEAF37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CF2495-6AA3-6249-829F-6FE7CBB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EDD8BF-4B9E-4A4A-9D6B-CBD800CED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4AF5CA-A006-D945-A95C-77B818BE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6A0D69-7685-A840-9863-DC74E1DE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DEBFC6-AFCF-314E-B068-C78F0651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3BB5D7-C0A1-8B40-A342-540A807544F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46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56B82-4886-9E45-A7CB-B456C14E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7490BD4-5FEA-F641-B352-FC0BFB1F7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6BCA9A-30F2-674D-BA22-6E13880EA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62F77D-963A-5840-A8F5-4509C1FF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446197-7F5E-1C41-A3B4-49B262B9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CED69C-F0B0-134C-9D4A-9E24CCC4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62AD1F-5BE1-5C49-84D3-A12F9617293E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99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8D7D64-C332-5943-8D54-9DC79F5A1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32510C-6DB5-F748-804E-A84C80A54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34B0B9-2662-F345-9B1C-5BD19ED63BD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19925E-2EB5-8C49-905D-1F0E01E7ECD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5D670E-5812-8543-BC9F-9E856A795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pt-BR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991E3C5B-3F7A-034A-A379-3315F5E728FD}" type="slidenum"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xStyles>
    <p:titleStyle>
      <a:lvl1pPr algn="ctr" hangingPunct="0">
        <a:buNone/>
        <a:tabLst/>
        <a:defRPr lang="pt-B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PingFang SC" pitchFamily="2"/>
          <a:cs typeface="Arial Unicode MS" pitchFamily="2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buNone/>
        <a:tabLst/>
        <a:defRPr lang="pt-B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PingFang SC" pitchFamily="2"/>
          <a:cs typeface="Arial Unicode M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7.png"/><Relationship Id="rId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jp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jp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jp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jp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jp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jp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jp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7.png"/><Relationship Id="rId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.jp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jp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jp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jp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5.jp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6.jp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4.png"/><Relationship Id="rId3" Type="http://schemas.openxmlformats.org/officeDocument/2006/relationships/image" Target="../media/image9.png"/><Relationship Id="rId21" Type="http://schemas.openxmlformats.org/officeDocument/2006/relationships/image" Target="../media/image23.jpg"/><Relationship Id="rId7" Type="http://schemas.openxmlformats.org/officeDocument/2006/relationships/slide" Target="slide8.xml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3.png"/><Relationship Id="rId3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32" Type="http://schemas.openxmlformats.org/officeDocument/2006/relationships/image" Target="../media/image29.jpg"/><Relationship Id="rId5" Type="http://schemas.openxmlformats.org/officeDocument/2006/relationships/slide" Target="slide7.xml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6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31" Type="http://schemas.openxmlformats.org/officeDocument/2006/relationships/image" Target="../media/image28.jpg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5.png"/><Relationship Id="rId30" Type="http://schemas.openxmlformats.org/officeDocument/2006/relationships/image" Target="../media/image27.jpg"/><Relationship Id="rId8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jp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jp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jp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70C736-F7B7-0147-9732-6C0CE178D13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61E1BAE-93FC-F54E-B17A-3E8BEC925CAF}"/>
              </a:ext>
            </a:extLst>
          </p:cNvPr>
          <p:cNvGrpSpPr/>
          <p:nvPr/>
        </p:nvGrpSpPr>
        <p:grpSpPr>
          <a:xfrm>
            <a:off x="417286" y="2366199"/>
            <a:ext cx="2213931" cy="2234708"/>
            <a:chOff x="1007999" y="2232000"/>
            <a:chExt cx="2485800" cy="255276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A659130-50E2-EC44-AC47-34AC991D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007999" y="2232000"/>
              <a:ext cx="248580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orma Livre 8" title="OBJETIVOS DO JOGO">
              <a:hlinkClick r:id="rId4" action="ppaction://hlinksldjump"/>
              <a:extLst>
                <a:ext uri="{FF2B5EF4-FFF2-40B4-BE49-F238E27FC236}">
                  <a16:creationId xmlns:a16="http://schemas.microsoft.com/office/drawing/2014/main" id="{CD33B57B-73F9-0749-9D6D-D23464866439}"/>
                </a:ext>
              </a:extLst>
            </p:cNvPr>
            <p:cNvSpPr/>
            <p:nvPr/>
          </p:nvSpPr>
          <p:spPr>
            <a:xfrm>
              <a:off x="1419840" y="2626200"/>
              <a:ext cx="163368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rgbClr val="FF0000"/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rgbClr val="FF0000"/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vert="horz" wrap="square" lIns="126000" tIns="81000" rIns="126000" bIns="81000" anchor="ctr" anchorCtr="0" compatLnSpc="0">
              <a:normAutofit/>
            </a:bodyPr>
            <a:lstStyle/>
            <a:p>
              <a:pPr lvl="0" algn="ctr" hangingPunct="0"/>
              <a:r>
                <a:rPr lang="pt-BR" sz="2200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OBJETIVOS </a:t>
              </a:r>
              <a:r>
                <a:rPr lang="pt-BR" sz="2400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DO JOGO...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CE0E924-C60F-B148-A7DF-3CE41892C743}"/>
              </a:ext>
            </a:extLst>
          </p:cNvPr>
          <p:cNvGrpSpPr/>
          <p:nvPr/>
        </p:nvGrpSpPr>
        <p:grpSpPr>
          <a:xfrm>
            <a:off x="2800509" y="2366199"/>
            <a:ext cx="2212969" cy="2234708"/>
            <a:chOff x="3782879" y="2232360"/>
            <a:chExt cx="2484720" cy="255276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7FFF21B-C270-7948-B03C-EDF6F69B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782879" y="2232360"/>
              <a:ext cx="248472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orma Livre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B128EB84-763F-0E47-B49E-D6C54B016431}"/>
                </a:ext>
              </a:extLst>
            </p:cNvPr>
            <p:cNvSpPr/>
            <p:nvPr/>
          </p:nvSpPr>
          <p:spPr>
            <a:xfrm>
              <a:off x="4163040" y="2626560"/>
              <a:ext cx="163332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wrap="square" lIns="126000" tIns="81000" rIns="126000" bIns="81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3800" i="0" u="none" strike="noStrike" kern="1200" cap="none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COMO</a:t>
              </a:r>
              <a:r>
                <a:rPr lang="pt-BR" sz="3200" i="0" u="none" strike="noStrike" kern="1200" cap="none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 </a:t>
              </a:r>
              <a:r>
                <a:rPr lang="pt-BR" sz="3000" i="0" u="none" strike="noStrike" kern="1200" cap="none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JOGAR?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869A91D-2A8C-474B-8F6D-8B0BE014094D}"/>
              </a:ext>
            </a:extLst>
          </p:cNvPr>
          <p:cNvGrpSpPr/>
          <p:nvPr/>
        </p:nvGrpSpPr>
        <p:grpSpPr>
          <a:xfrm>
            <a:off x="7569393" y="2373978"/>
            <a:ext cx="2213611" cy="2234708"/>
            <a:chOff x="6586560" y="2232360"/>
            <a:chExt cx="2485440" cy="255276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3CBAEEA-DC02-6B40-8F95-3E77C679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586560" y="2232360"/>
              <a:ext cx="248544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Forma Livre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5C210CCC-2C9B-584D-96C7-07CBD5323DA5}"/>
                </a:ext>
              </a:extLst>
            </p:cNvPr>
            <p:cNvSpPr/>
            <p:nvPr/>
          </p:nvSpPr>
          <p:spPr>
            <a:xfrm>
              <a:off x="6998760" y="2626200"/>
              <a:ext cx="163368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wrap="square" lIns="126000" tIns="81000" rIns="126000" bIns="81000" anchor="ctr" anchorCtr="0" compatLnSpc="0">
              <a:norm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3000" i="0" u="none" strike="noStrike" kern="1200" cap="none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INICIAR</a:t>
              </a:r>
              <a:r>
                <a:rPr lang="pt-BR" sz="3600" i="0" u="none" strike="noStrike" kern="1200" cap="none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 </a:t>
              </a:r>
              <a:r>
                <a:rPr lang="pt-BR" sz="3800" i="0" u="none" strike="noStrike" kern="1200" cap="none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JOGO!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28F553F-59C0-BF4F-B18C-3DCB9121478D}"/>
              </a:ext>
            </a:extLst>
          </p:cNvPr>
          <p:cNvGrpSpPr/>
          <p:nvPr/>
        </p:nvGrpSpPr>
        <p:grpSpPr>
          <a:xfrm>
            <a:off x="540340" y="545934"/>
            <a:ext cx="5646652" cy="1197911"/>
            <a:chOff x="960480" y="486000"/>
            <a:chExt cx="5646652" cy="119791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810733B-9E1E-4D45-9017-853A8514F73B}"/>
                </a:ext>
              </a:extLst>
            </p:cNvPr>
            <p:cNvSpPr txBox="1"/>
            <p:nvPr/>
          </p:nvSpPr>
          <p:spPr>
            <a:xfrm>
              <a:off x="960480" y="486000"/>
              <a:ext cx="5646652" cy="9355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5400" b="0" i="0" u="none" strike="noStrike" kern="1200" cap="none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QUADRO A QUADRO...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4DEA309-B157-6F40-83A7-31D9E103A16D}"/>
                </a:ext>
              </a:extLst>
            </p:cNvPr>
            <p:cNvSpPr txBox="1"/>
            <p:nvPr/>
          </p:nvSpPr>
          <p:spPr>
            <a:xfrm>
              <a:off x="983519" y="1311480"/>
              <a:ext cx="4316544" cy="3724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1800" b="0" i="0" u="none" strike="noStrike" kern="1200" cap="none" dirty="0">
                  <a:solidFill>
                    <a:srgbClr val="999999"/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Arte Acadêmica, Moderna e Contemporânea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220CB27E-80F7-9A49-8436-6C5D0E01B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86D96FF-19F2-D14F-BE5A-A663EE2D9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D158EE1-E598-8640-B972-1D7DB8D4D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86CA4A66-4247-F347-9119-166C2EEE3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DDFB308-45DA-C649-A0F7-EAED508BFE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52E5BACD-686C-274E-BAD4-6844EADB31CB}"/>
              </a:ext>
            </a:extLst>
          </p:cNvPr>
          <p:cNvGrpSpPr/>
          <p:nvPr/>
        </p:nvGrpSpPr>
        <p:grpSpPr>
          <a:xfrm>
            <a:off x="5184630" y="2373978"/>
            <a:ext cx="2213611" cy="2234708"/>
            <a:chOff x="6586560" y="2232360"/>
            <a:chExt cx="2485440" cy="2552760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D9C3288A-BF70-324B-A4B6-DE7AD658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586560" y="2232360"/>
              <a:ext cx="248544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Forma Livre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54BC128C-65BC-BF48-B193-E7890A4B7AD9}"/>
                </a:ext>
              </a:extLst>
            </p:cNvPr>
            <p:cNvSpPr/>
            <p:nvPr/>
          </p:nvSpPr>
          <p:spPr>
            <a:xfrm>
              <a:off x="6998760" y="2626200"/>
              <a:ext cx="163368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wrap="square" lIns="126000" tIns="81000" rIns="126000" bIns="81000" anchor="ctr" anchorCtr="0" compatLnSpc="0">
              <a:normAutofit fontScale="85000" lnSpcReduction="10000"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2800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BANCO DE</a:t>
              </a:r>
              <a:r>
                <a:rPr lang="pt-BR" sz="3000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 </a:t>
              </a:r>
              <a:r>
                <a:rPr lang="pt-BR" sz="2900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IMAGENS.</a:t>
              </a:r>
              <a:endParaRPr lang="pt-BR" sz="2900" i="0" u="none" strike="noStrike" kern="1200" cap="none" dirty="0">
                <a:ln w="0" cap="rnd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8883159-F5AC-F647-B702-77AD676C86F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20400"/>
            <a:ext cx="4543920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7498CC-352F-AA42-903F-E9663DE081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90280" y="1200599"/>
            <a:ext cx="1869119" cy="28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902377-979E-F046-8840-3AB946543788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F5ACB9F-0678-A543-A641-F289EAC7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9A242F-7EF2-104C-BAFB-47D5324FC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ED2CB63-BD6B-954B-8065-963D1A0D0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981C1F7-9764-8345-A889-913C253EB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D822125-3288-E74B-8B47-E6F264B2D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5" name="Botão de Ação: Avançar ou Próximo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288B20C-8FDA-1A43-89F7-F9ED7BD6E154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0863678-2DD4-A241-B925-87FAB47F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1760" y="320400"/>
            <a:ext cx="4476240" cy="45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A7ECCA-6B8C-494F-94F5-3EAD1FF505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93080" y="1350000"/>
            <a:ext cx="2058480" cy="249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5B0224-7200-744F-A3F3-90EE6D114B94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7D64A3F-C657-3947-A5ED-D6E8FA011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86BD98E-2F87-654A-BB9C-1C1785036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BE1EBB-9BD1-5646-AF0B-7A950B9A8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F8EC24E-6667-1D40-ABA6-F3253463C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0EC9FC7-BBC1-8C4F-97AC-1847592DF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9918374-F70A-D947-B50C-C78CE5DDC04C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75AF35-595C-DB4F-A5DD-53435584224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183843-9538-BF43-8238-E1753F50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E689AB-7B73-2343-AB82-4CC0151B9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76944C-82D7-5447-9E37-4359AAF3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37E2D3-9A38-2443-962C-FCC65323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1A5B56-B780-EC4F-A442-EC9FCA382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9EBB27-6FC1-4244-BEFD-59E6DCDD1E2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40340" y="323067"/>
            <a:ext cx="4588872" cy="469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02BDEF-889A-1346-BF5C-C90520981E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7" t="4912" r="7641" b="10244"/>
          <a:stretch/>
        </p:blipFill>
        <p:spPr>
          <a:xfrm>
            <a:off x="1341469" y="1644568"/>
            <a:ext cx="2883383" cy="1925435"/>
          </a:xfrm>
          <a:prstGeom prst="rect">
            <a:avLst/>
          </a:prstGeom>
        </p:spPr>
      </p:pic>
      <p:sp>
        <p:nvSpPr>
          <p:cNvPr id="10" name="Botão de Ação: Avançar ou Próximo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707EB4-33A8-D047-B56A-D709E5CF3358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55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40CEEE6-3488-FB46-92B3-58C2D01593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759" y="259200"/>
            <a:ext cx="4547880" cy="46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142D14-748B-8A4B-8FF3-C82DF74834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66360" y="1202760"/>
            <a:ext cx="2250720" cy="2688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834C82-6E31-7848-B384-F19ECC2B45F1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14EDEE7-C131-CE48-8F9C-3CF31E89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583291-6F03-5B4F-AD24-21A5FE899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137C39A-D251-9D4F-B351-8604EA349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8D4979F-1470-A546-85A7-E67561A19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6C431D7-33EE-BF47-89CE-196D0BCAE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E010AD5-690C-DA4F-84F4-CD9839561D9C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F009D1B-E91F-3841-93C9-2F50C6F8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1400" y="288000"/>
            <a:ext cx="4548600" cy="465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01A66CE-9D6C-B745-8956-B41CC779CC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22359" y="1613880"/>
            <a:ext cx="2624760" cy="196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893B68-9237-0642-890F-4ED7A0556EFB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EB14998-35AA-DF4A-8D3E-D8E5A1726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A6F45B-6373-E240-AAE1-884975496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EAB889-3108-DD4F-B48A-FFA8346A8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760E694-7DF7-184C-8DD3-51F0AB6D2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D51725F-D4F7-A241-883E-A110C306C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18" name="Botão de Ação: Avançar ou Próximo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476F66D-DF99-1447-9EB7-0E94D6945504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FBD3C0-FAC7-6E44-BE35-E17A5630DE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120" y="360000"/>
            <a:ext cx="4475880" cy="458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185172-E8F1-124F-9E96-7DC9FA61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09680" y="1241280"/>
            <a:ext cx="2768760" cy="276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E31D6FA-B8A1-9E43-9949-5890DA85035B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3774DB8-CE9F-7A4D-8321-E831D4986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D85701E-C41C-BC4A-87FA-B0E5C409F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38ED653-F3B2-4344-A159-0014F85D0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768325F-A1BB-7240-A593-53C743B43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8102735-03C6-384E-91D4-DC03FB7CC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2C4D34-B583-924E-B248-C48B9F451216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4D52EC-6ED2-EE45-9279-434AC14780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120" y="288000"/>
            <a:ext cx="4547880" cy="465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7F9F04-7AAC-894B-A89C-58BD19717BA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77959" y="1184040"/>
            <a:ext cx="2103120" cy="274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BC4A120-2523-CC4D-9C69-E6BA9179EE40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AA93933-0677-464C-B74A-69856B19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30668D3-C766-AC4A-816B-D12B2381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ABCED45-F0ED-324E-A11C-C5E9243DB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00B62D4-6A5E-2444-BD53-1AF8B9AAB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353D274-82EE-144B-9E8D-52CBACF52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3390CAA-61A8-1945-8AAF-D47B1A697C71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F58CC7D-25AC-704C-8729-579671ABEE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392400"/>
            <a:ext cx="4402799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2202DE-E27B-1B46-8D7F-FCE1C1C48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35923" y="1283580"/>
            <a:ext cx="1826280" cy="2721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A0F6A5-BA00-F041-B7EC-EC229BA95A24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0E34768-396A-E741-BC75-A85D94950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F20D344-96D4-844B-A41F-30C8B6A13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B09EEB-2AC0-7F47-A863-26185B5A8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BD84338-4396-0444-A1C7-1837D0ECC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221DA8C-8CD3-0743-A28F-E93C060F6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5ACECC6-0487-9944-8BD5-D52281B486E6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EF0FAD6-D206-EE4C-9F89-0DC7EA9B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760" y="392400"/>
            <a:ext cx="4404239" cy="450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FD3F21-4372-9549-AF42-0713DD584A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16400" y="1269360"/>
            <a:ext cx="2233440" cy="272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481A2D-0F43-3346-904C-D96D0A590AB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89BDB5A-D08C-AF4E-90D8-4D86AD753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9292738-D4D7-8649-A9B1-5459D6E53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F5AC253-2C63-E74F-8443-FCD58D179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A07D780-D973-004E-90B9-A7D98B41F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498E2C1-E70B-7A41-B5CA-6BE1E6D5A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886CFBE-7D79-1449-B4B2-518501C38433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EC93EBD-CF30-5A4C-8B5B-7BC9A0BEDF43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13BABE-40F8-1E47-B25D-ABB5F3CF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FB0B8B-6457-E644-9622-F675D236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172366-0E6E-3F49-9B44-16C3FB451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C2A437-83AE-9440-8BA2-686181843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199CB4-7F42-264C-8E91-276EAC7B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9157CAB-7FD4-2C4F-9338-0B1E8A544B32}"/>
              </a:ext>
            </a:extLst>
          </p:cNvPr>
          <p:cNvGrpSpPr/>
          <p:nvPr/>
        </p:nvGrpSpPr>
        <p:grpSpPr>
          <a:xfrm>
            <a:off x="540340" y="356671"/>
            <a:ext cx="4499972" cy="4605723"/>
            <a:chOff x="540340" y="356672"/>
            <a:chExt cx="1002751" cy="102631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F0A87-F558-0C42-98E3-AF501189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540340" y="356672"/>
              <a:ext cx="1002751" cy="1026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m 8" descr="Uma imagem contendo edifício, ao ar livre&#10;&#10;&#10;&#10;Descrição gerada automaticamente">
              <a:extLst>
                <a:ext uri="{FF2B5EF4-FFF2-40B4-BE49-F238E27FC236}">
                  <a16:creationId xmlns:a16="http://schemas.microsoft.com/office/drawing/2014/main" id="{E3A528E5-662C-9B46-BD40-EAEB796B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875" y="650680"/>
              <a:ext cx="600705" cy="397341"/>
            </a:xfrm>
            <a:prstGeom prst="rect">
              <a:avLst/>
            </a:prstGeom>
          </p:spPr>
        </p:pic>
      </p:grpSp>
      <p:sp>
        <p:nvSpPr>
          <p:cNvPr id="11" name="Botão de Ação: Avançar ou Próximo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8EC1E86-0B03-9C46-8AD5-9CBCDBFFE8EC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64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8447890-EF18-1246-AAAD-D35DA2BF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 flipH="1">
            <a:off x="1792577" y="865195"/>
            <a:ext cx="1007999" cy="21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C2032EA-C6E1-CC43-8B4E-796E4555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 flipH="1">
            <a:off x="1802298" y="2022235"/>
            <a:ext cx="1007999" cy="21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790FCA-8EFA-274A-91ED-8D48B313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 flipH="1">
            <a:off x="1792577" y="3169195"/>
            <a:ext cx="1007999" cy="21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4528A63-73CF-B843-A735-61A544C4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 flipH="1">
            <a:off x="4364581" y="2360635"/>
            <a:ext cx="1584000" cy="32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561411-54C3-134E-B151-3A53BD841D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 flipH="1">
            <a:off x="4327141" y="563515"/>
            <a:ext cx="1555919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C12D5E-26B9-7346-A718-E895C4452EBB}"/>
              </a:ext>
            </a:extLst>
          </p:cNvPr>
          <p:cNvSpPr txBox="1"/>
          <p:nvPr/>
        </p:nvSpPr>
        <p:spPr>
          <a:xfrm>
            <a:off x="1240200" y="356760"/>
            <a:ext cx="5730480" cy="9269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5400" b="0" i="0" u="none" strike="noStrike" kern="1200" cap="none" spc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Impact" pitchFamily="18"/>
                <a:ea typeface="Impact" pitchFamily="2"/>
                <a:cs typeface="Impact" pitchFamily="2"/>
              </a:rPr>
              <a:t>Objetivos do jogo: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EE93337-A751-4646-8F24-5AA31F983740}"/>
              </a:ext>
            </a:extLst>
          </p:cNvPr>
          <p:cNvGrpSpPr/>
          <p:nvPr/>
        </p:nvGrpSpPr>
        <p:grpSpPr>
          <a:xfrm>
            <a:off x="6970680" y="1420315"/>
            <a:ext cx="1616767" cy="1661040"/>
            <a:chOff x="3782879" y="2232360"/>
            <a:chExt cx="2484720" cy="2552760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02CCA83-3691-7446-BBF0-472EBBF7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782879" y="2232360"/>
              <a:ext cx="248472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Forma Livre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8E1FE702-EDA5-C141-9458-D24E343EC244}"/>
                </a:ext>
              </a:extLst>
            </p:cNvPr>
            <p:cNvSpPr/>
            <p:nvPr/>
          </p:nvSpPr>
          <p:spPr>
            <a:xfrm>
              <a:off x="4163040" y="2626560"/>
              <a:ext cx="163332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wrap="square" lIns="126000" tIns="81000" rIns="126000" bIns="81000" anchor="ctr" anchorCtr="0" compatLnSpc="0">
              <a:normAutofit fontScale="55000" lnSpcReduction="20000"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4600" i="0" u="none" strike="noStrike" kern="1200" cap="none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COMO </a:t>
              </a:r>
              <a:r>
                <a:rPr lang="pt-BR" sz="3600" i="0" u="none" strike="noStrike" kern="1200" cap="none" dirty="0">
                  <a:ln w="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JOGAR?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6CC58B9-E3C1-F64A-9AB2-E21A80B071E9}"/>
              </a:ext>
            </a:extLst>
          </p:cNvPr>
          <p:cNvGrpSpPr/>
          <p:nvPr/>
        </p:nvGrpSpPr>
        <p:grpSpPr>
          <a:xfrm>
            <a:off x="6970680" y="3161963"/>
            <a:ext cx="1616767" cy="1660558"/>
            <a:chOff x="6586560" y="2232360"/>
            <a:chExt cx="2485440" cy="2552760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2D65FBB7-9146-5B4B-BAF7-0BC197BA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586560" y="2232360"/>
              <a:ext cx="2485440" cy="255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Forma Livre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349EC553-9E6B-C64E-8A08-497F94CDE709}"/>
                </a:ext>
              </a:extLst>
            </p:cNvPr>
            <p:cNvSpPr/>
            <p:nvPr/>
          </p:nvSpPr>
          <p:spPr>
            <a:xfrm>
              <a:off x="6998760" y="2626200"/>
              <a:ext cx="1633680" cy="168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72000"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olid"/>
            </a:ln>
          </p:spPr>
          <p:txBody>
            <a:bodyPr wrap="square" lIns="126000" tIns="81000" rIns="126000" bIns="81000" anchor="ctr" anchorCtr="0" compatLnSpc="0">
              <a:normAutofit fontScale="55000" lnSpcReduction="20000"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pt-BR" sz="3600" i="0" u="none" strike="noStrike" kern="1200" cap="none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INICIAR </a:t>
              </a:r>
              <a:r>
                <a:rPr lang="pt-BR" sz="4800" i="0" u="none" strike="noStrike" kern="1200" cap="none" dirty="0">
                  <a:ln w="0" cap="rnd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itchFamily="34"/>
                  <a:ea typeface="PingFang SC" pitchFamily="2"/>
                  <a:cs typeface="Arial Unicode MS" pitchFamily="2"/>
                </a:rPr>
                <a:t>JOGO!</a:t>
              </a: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38CB32F-0995-E34C-8D8F-84E7B1100E3E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B67EE048-C0D0-0748-A3EB-76C2CCCC8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57086D5-E846-0048-9FFF-66C08364D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08259912-5660-7941-B5DE-6B941BA3D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29E18F8-7690-CB4E-9B52-82449CA73A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2527291-C97D-CD4C-BBB2-712AE620E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7B4BAFF-9587-9241-ABDC-78A50DFA1B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14280"/>
            <a:ext cx="4548239" cy="46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3C80BA-33A9-D747-9624-A6AF400F1B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66200" y="1726200"/>
            <a:ext cx="2708639" cy="174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07848F-8436-5B45-86C9-6BBF3465C6C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1AB5EB5-7085-F344-9A7F-65A3EA431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35C75F7-50BF-FD41-9B48-7908727F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16362C-96A8-CF44-A352-B1BBED813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7C7446-01BE-CE44-8F2D-301C42326C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3A602BD-357B-104A-B52E-9CAB8217D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AFE1BAC-7AE7-C848-898A-1C8D6938211D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F5513E5-64A0-954F-B42D-6F69D22D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20760"/>
            <a:ext cx="4474440" cy="457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FDCD7F2-A275-CA40-B126-A6DE65E9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21719" y="1881719"/>
            <a:ext cx="228420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C4B932-DC2E-A24F-8B34-B14B6B3880D7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CA4EF4E-A0B6-BA49-BF0F-4BA260B3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F26F86C-542D-A34F-B3B2-79A300996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44BF1E-994D-DF4D-92BE-FE6AD4D78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D233EF7-175D-034B-B6DD-A505FEFA8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A695720-05E2-ED4E-837F-76988417C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16447E1-BD3F-894B-B1B1-B2B557C66B65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3BD5043-CD52-6840-BF63-BF1D3950D3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392760"/>
            <a:ext cx="4401000" cy="45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B33DD0-E413-F849-AB07-E086B8C8FC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20639" y="1324800"/>
            <a:ext cx="2435760" cy="2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2004D4-59D1-3640-BDB9-29838D94541F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72EB27A-354C-1D4F-9756-BA12A67C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AD72F58-7144-B642-92A7-483CDE47B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EA60B4A-5AFF-9D46-8F70-479C7475D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10E9772-DC14-AF48-8E50-6D12A60DF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F19DAAC-3AB1-8540-9BAC-C83DBBAA8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C3B6629-83B2-D240-8E97-4013D2451BCC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73BF19F-EB95-914F-B1E5-A640D67514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440" y="320760"/>
            <a:ext cx="4516560" cy="46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CADDBD-54DB-C249-9A80-D9608AD3A03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39880" y="1220040"/>
            <a:ext cx="1981800" cy="27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B386C6-0230-654D-9B1E-C6174E4756FB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289E23-B22A-DE44-83A6-FB936E727DEE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6ECAF44-0C79-794C-8466-E8E07C9F3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0F90B93-882E-A841-8B02-D4AA69BE0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B4E3501-A654-F24D-AABA-D87DA5198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43DB236-94EC-8544-B74B-EE8C3DCE4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A4D90DE-4EA7-0041-B65B-614954AC3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37094FC-577C-AB40-A30F-3CDCAA30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432000"/>
            <a:ext cx="4404600" cy="45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FCD1A8-DF99-FB4D-BEFF-6D9897E940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28840" y="1889640"/>
            <a:ext cx="2541960" cy="168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1786BC-1187-164D-89FE-3430EF23EBF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E19563F-1CA6-D942-B8FA-F0127FAEB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39839EA-C892-C84D-A4A3-C231DA7A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E87422D-028B-E14B-BA37-BE2382729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0CF9512-B263-274C-A7FA-B87287D7D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0C81A18-0B9E-3546-B0D9-DE6213200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B751F1-06E1-F94F-BD67-A4F1B251CFFF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97A2D7B-097A-C142-AB29-5F70C762F3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392760"/>
            <a:ext cx="4399920" cy="45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1E4ECB-3BBC-F34D-9694-D75095055D5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84999" y="1315440"/>
            <a:ext cx="2615760" cy="25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D4C3F58-F3C3-584E-AB30-F48B4822B20F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EA102EC-C866-544F-84B8-16FEAA3B4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B11854B-76AA-7A42-A8F0-3C90817F4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7DA4B1-D8C4-F34C-8BD8-607031EC5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DFAC0D4-68F2-9B4B-9E83-DC82CFFEC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82769D6-511C-A94B-8779-FDA840350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4" name="Botão de Ação: Avançar ou Próximo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C386264-CDAC-444B-8EAE-91987896BEEF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3E6FCBA-CAA2-9844-BED1-08B9243EB499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29005C-E6DF-6D41-AE16-5FA71315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799126-6DA1-6A4F-827E-4C5FF377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B884B6-301F-A144-B61E-DBAABBEC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32794E-7EA2-374B-9691-E955171F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23E8D7-F833-F849-B4EE-616B58CF3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5F9CE6-B474-0547-ADF5-9BAD77553695}"/>
              </a:ext>
            </a:extLst>
          </p:cNvPr>
          <p:cNvGrpSpPr/>
          <p:nvPr/>
        </p:nvGrpSpPr>
        <p:grpSpPr>
          <a:xfrm>
            <a:off x="477737" y="308183"/>
            <a:ext cx="4562575" cy="4722295"/>
            <a:chOff x="477737" y="308184"/>
            <a:chExt cx="1002751" cy="102631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CF695C1-67A9-B142-BBC3-20F3A16EA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477737" y="308184"/>
              <a:ext cx="1002751" cy="1026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m 8" descr="Uma imagem contendo água&#10;&#10;&#10;&#10;Descrição gerada automaticamente">
              <a:extLst>
                <a:ext uri="{FF2B5EF4-FFF2-40B4-BE49-F238E27FC236}">
                  <a16:creationId xmlns:a16="http://schemas.microsoft.com/office/drawing/2014/main" id="{3A755BFE-3C75-694E-AA81-5A0AC3B5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153" y="585021"/>
              <a:ext cx="610798" cy="458099"/>
            </a:xfrm>
            <a:prstGeom prst="rect">
              <a:avLst/>
            </a:prstGeom>
          </p:spPr>
        </p:pic>
      </p:grpSp>
      <p:sp>
        <p:nvSpPr>
          <p:cNvPr id="12" name="Botão de Ação: Página Inicial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4140E9E-D93C-4641-9338-EEF6E87ACF61}"/>
              </a:ext>
            </a:extLst>
          </p:cNvPr>
          <p:cNvSpPr/>
          <p:nvPr/>
        </p:nvSpPr>
        <p:spPr>
          <a:xfrm>
            <a:off x="9426072" y="4563345"/>
            <a:ext cx="360000" cy="360000"/>
          </a:xfrm>
          <a:prstGeom prst="actionButtonHom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18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48E665FA-FF06-DE4E-B1C3-856C54FA61CF}"/>
              </a:ext>
            </a:extLst>
          </p:cNvPr>
          <p:cNvSpPr txBox="1"/>
          <p:nvPr/>
        </p:nvSpPr>
        <p:spPr>
          <a:xfrm>
            <a:off x="1080000" y="440640"/>
            <a:ext cx="5159520" cy="9273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5400" b="0" i="0" u="none" strike="noStrike" kern="1200" cap="none" spc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Impact" pitchFamily="18"/>
                <a:ea typeface="Impact" pitchFamily="2"/>
                <a:cs typeface="Impact" pitchFamily="2"/>
              </a:rPr>
              <a:t>Como jogar: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AAB9D8-EF38-FB4D-BBED-CEF34CAE1DF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198FFDB-185F-694F-B343-C16DA23A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3711F3-4EA0-BC45-80D5-FE20F7288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0E0512-F28B-7344-8434-45D920423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93D5117-3BD5-D64C-891B-D2A18B13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DC7FB2D-BF5D-2B46-9161-38252B4AD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B80B73-909C-3943-AFC9-9C384111EFF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43C894B-9F01-6D42-B5FD-22C4D552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C4C711-54E6-C14D-AAF8-EA98DB29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C12A60B-17AA-614A-B5C6-08219006A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45D95EA-92A9-CC44-9A0E-703488CB7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5A0828-4485-4F42-BC2D-CFA3DECDC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67A141-BFF1-C140-8E93-0C32E86EF7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938" y="1225275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E7D2A9-F0F8-1D4E-A8EB-32FA8A99AFB6}"/>
              </a:ext>
            </a:extLst>
          </p:cNvPr>
          <p:cNvSpPr txBox="1"/>
          <p:nvPr/>
        </p:nvSpPr>
        <p:spPr>
          <a:xfrm>
            <a:off x="1042972" y="1181440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01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3A41D0A-844D-AC40-B742-1D327BD1593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1953" y="191280"/>
            <a:ext cx="1002442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9D12768-D706-DE45-9CF6-F4A8B9DF81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98524" y="191280"/>
            <a:ext cx="100306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42C4C93-70EA-914A-B78B-BAE1B00063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52292" y="194764"/>
            <a:ext cx="100244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DF8AF9-4735-4B4D-8C1E-B77B58BDE3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37749" y="191280"/>
            <a:ext cx="100244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D339239-3580-E44E-8D3A-4C0A46B9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7661" y="190921"/>
            <a:ext cx="1003372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238A4A-4093-0344-BA17-9E6F41A4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22964" y="185805"/>
            <a:ext cx="100275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C2AE55D-56E1-C24A-931C-3117554ED2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2753" y="1800480"/>
            <a:ext cx="1002442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A190196-2881-5244-9B3A-CCD8614AFB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01112" y="1801920"/>
            <a:ext cx="100306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B3E1EFF-D95A-F842-9320-38F5A4FC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63173" y="1804472"/>
            <a:ext cx="100244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94D145-B0F5-314B-9DE7-B12E47B662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45184" y="1803317"/>
            <a:ext cx="100244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6A4A789-433E-534C-AA3A-24A5B5ECA6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7661" y="1812000"/>
            <a:ext cx="1003372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D7E084-5786-A54B-A1FF-1B2AE1712E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22964" y="1804801"/>
            <a:ext cx="100275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E5159BD-740C-AF47-B233-15681B242E6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6112" y="3392400"/>
            <a:ext cx="100275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6F29F0D-8838-0A42-9516-B176DD659E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4471" y="3393840"/>
            <a:ext cx="100337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130972B-BB64-CB41-BD03-92576F48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36532" y="3387015"/>
            <a:ext cx="100275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ADAE31-6FD9-A34A-9872-7A700662BD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3997" y="3396736"/>
            <a:ext cx="100275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1F60E648-A1C2-1348-8748-94FE8F951E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35214" y="3393840"/>
            <a:ext cx="1003063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64147DA-F641-1543-A1BA-4671084B1D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22964" y="3393840"/>
            <a:ext cx="1002442" cy="10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m 34">
            <a:hlinkClick r:id="rId5" action="ppaction://hlinksldjump"/>
            <a:extLst>
              <a:ext uri="{FF2B5EF4-FFF2-40B4-BE49-F238E27FC236}">
                <a16:creationId xmlns:a16="http://schemas.microsoft.com/office/drawing/2014/main" id="{F777E425-EF34-9B4A-9CCE-71FA89CE1FD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82269" y="480371"/>
            <a:ext cx="602147" cy="44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m 35">
            <a:hlinkClick r:id="rId7" action="ppaction://hlinksldjump"/>
            <a:extLst>
              <a:ext uri="{FF2B5EF4-FFF2-40B4-BE49-F238E27FC236}">
                <a16:creationId xmlns:a16="http://schemas.microsoft.com/office/drawing/2014/main" id="{1210AD0E-F079-2044-AF22-5001C75A089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460833" y="373712"/>
            <a:ext cx="555227" cy="63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m 36">
            <a:hlinkClick r:id="rId9" action="ppaction://hlinksldjump"/>
            <a:extLst>
              <a:ext uri="{FF2B5EF4-FFF2-40B4-BE49-F238E27FC236}">
                <a16:creationId xmlns:a16="http://schemas.microsoft.com/office/drawing/2014/main" id="{5C725655-7135-C94D-9D15-B96111375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746723" y="397095"/>
            <a:ext cx="553157" cy="60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6BD9613E-99FB-6B40-963E-EE5FAF683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141293" y="381743"/>
            <a:ext cx="412697" cy="62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15DC334B-9697-D044-8BF9-D42E6B459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7347965" y="371070"/>
            <a:ext cx="519100" cy="62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2A052591-9D0B-E64B-BB47-2F5292F52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957364" y="2007539"/>
            <a:ext cx="496106" cy="59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Imagem 148">
            <a:extLst>
              <a:ext uri="{FF2B5EF4-FFF2-40B4-BE49-F238E27FC236}">
                <a16:creationId xmlns:a16="http://schemas.microsoft.com/office/drawing/2014/main" id="{5BB42231-AC6E-EF4E-8762-D08836479A63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2204118" y="2094074"/>
            <a:ext cx="578891" cy="43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5B19CD35-7EC5-3144-9F03-206E6E7A755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3436332" y="1998276"/>
            <a:ext cx="624082" cy="62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B94F06EE-2774-6F4A-8D1E-4DE4BFDA262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4808538" y="2002456"/>
            <a:ext cx="463547" cy="6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BD118D0E-4729-8E4F-ABB8-56F6EFF4FE9D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6130493" y="2000339"/>
            <a:ext cx="416108" cy="62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4E05C9D2-B593-2347-9D9A-9958738D096B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7358558" y="2000339"/>
            <a:ext cx="508507" cy="62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26B55A55-D9BB-F14B-8865-A0F4D6F31F38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885893" y="3712852"/>
            <a:ext cx="597187" cy="38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3CBCA608-CC58-C74D-A7DE-0CBF239761BB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2152501" y="3712852"/>
            <a:ext cx="605811" cy="36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Imagem 155">
            <a:extLst>
              <a:ext uri="{FF2B5EF4-FFF2-40B4-BE49-F238E27FC236}">
                <a16:creationId xmlns:a16="http://schemas.microsoft.com/office/drawing/2014/main" id="{5F6CFF1C-E10E-7148-99DD-E23DD96078E3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3436332" y="3596940"/>
            <a:ext cx="555016" cy="5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311A0FCA-33B9-2244-BAEA-3A59B204D86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4795382" y="3596940"/>
            <a:ext cx="439981" cy="60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28005727-E68C-1343-A633-AD7537EDA86A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6028955" y="3714448"/>
            <a:ext cx="578891" cy="38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3CAE6DA7-4D60-E447-9662-0E444DE1AD67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7319709" y="3594044"/>
            <a:ext cx="601258" cy="59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5C168A30-BB5D-4846-BBFC-729D44A2653D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67" name="Imagem 166">
            <a:extLst>
              <a:ext uri="{FF2B5EF4-FFF2-40B4-BE49-F238E27FC236}">
                <a16:creationId xmlns:a16="http://schemas.microsoft.com/office/drawing/2014/main" id="{608C1F1C-5C27-1E41-8C67-03D6F81D889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168" name="Imagem 167">
            <a:extLst>
              <a:ext uri="{FF2B5EF4-FFF2-40B4-BE49-F238E27FC236}">
                <a16:creationId xmlns:a16="http://schemas.microsoft.com/office/drawing/2014/main" id="{B214EDFE-94EA-7940-AF99-B673CBD6C5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169" name="Imagem 168">
            <a:extLst>
              <a:ext uri="{FF2B5EF4-FFF2-40B4-BE49-F238E27FC236}">
                <a16:creationId xmlns:a16="http://schemas.microsoft.com/office/drawing/2014/main" id="{959AC3D0-C7B0-0543-AFDE-C91DBB8F98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170" name="Imagem 169">
            <a:extLst>
              <a:ext uri="{FF2B5EF4-FFF2-40B4-BE49-F238E27FC236}">
                <a16:creationId xmlns:a16="http://schemas.microsoft.com/office/drawing/2014/main" id="{56C5EFBD-3237-DC41-B776-44F4489AEB5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1A9D106F-B178-B54B-9BE2-ACF5DB33901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EB7FCCC3-2FDB-C84C-AF66-D56C3C8666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18506" y="194764"/>
            <a:ext cx="100275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Imagem 172">
            <a:extLst>
              <a:ext uri="{FF2B5EF4-FFF2-40B4-BE49-F238E27FC236}">
                <a16:creationId xmlns:a16="http://schemas.microsoft.com/office/drawing/2014/main" id="{64B0E3F2-FE1A-FF45-B9C4-74E388E4606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08031" y="1804472"/>
            <a:ext cx="100275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98324CA5-D805-2A48-809F-C1BC2E0EC0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422849" y="3381584"/>
            <a:ext cx="1002751" cy="102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Imagem 174">
            <a:extLst>
              <a:ext uri="{FF2B5EF4-FFF2-40B4-BE49-F238E27FC236}">
                <a16:creationId xmlns:a16="http://schemas.microsoft.com/office/drawing/2014/main" id="{B1640CB7-8790-1643-9072-F1F8CA25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1027" y="1480027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Mais 177">
            <a:extLst>
              <a:ext uri="{FF2B5EF4-FFF2-40B4-BE49-F238E27FC236}">
                <a16:creationId xmlns:a16="http://schemas.microsoft.com/office/drawing/2014/main" id="{74F5EEAC-4A8F-2443-965E-9838CBB7D4C0}"/>
              </a:ext>
            </a:extLst>
          </p:cNvPr>
          <p:cNvSpPr/>
          <p:nvPr/>
        </p:nvSpPr>
        <p:spPr>
          <a:xfrm>
            <a:off x="897476" y="1248418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Botão de Ação: Retornar 18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A872DC0-6A28-C848-9926-E709101BD564}"/>
              </a:ext>
            </a:extLst>
          </p:cNvPr>
          <p:cNvSpPr/>
          <p:nvPr/>
        </p:nvSpPr>
        <p:spPr>
          <a:xfrm rot="16200000">
            <a:off x="1361137" y="1273157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Multiplicar 181">
            <a:extLst>
              <a:ext uri="{FF2B5EF4-FFF2-40B4-BE49-F238E27FC236}">
                <a16:creationId xmlns:a16="http://schemas.microsoft.com/office/drawing/2014/main" id="{25CFD112-4EDF-5040-B00A-9FED2ED1CCFF}"/>
              </a:ext>
            </a:extLst>
          </p:cNvPr>
          <p:cNvSpPr/>
          <p:nvPr/>
        </p:nvSpPr>
        <p:spPr>
          <a:xfrm>
            <a:off x="883582" y="1492762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" name="Botão de Ação: Retornar 18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007BD1B-F952-E241-A661-DF8EE11A41B3}"/>
              </a:ext>
            </a:extLst>
          </p:cNvPr>
          <p:cNvSpPr/>
          <p:nvPr/>
        </p:nvSpPr>
        <p:spPr>
          <a:xfrm rot="5400000">
            <a:off x="1366787" y="1526591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6" name="Imagem 185">
            <a:extLst>
              <a:ext uri="{FF2B5EF4-FFF2-40B4-BE49-F238E27FC236}">
                <a16:creationId xmlns:a16="http://schemas.microsoft.com/office/drawing/2014/main" id="{EB97D464-2EAB-5D47-846E-A2A8713A76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20258" y="1215919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EE296B2-192B-1046-8EAE-935AA1833410}"/>
              </a:ext>
            </a:extLst>
          </p:cNvPr>
          <p:cNvSpPr txBox="1"/>
          <p:nvPr/>
        </p:nvSpPr>
        <p:spPr>
          <a:xfrm>
            <a:off x="2321879" y="1172084"/>
            <a:ext cx="386509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02</a:t>
            </a:r>
          </a:p>
        </p:txBody>
      </p:sp>
      <p:pic>
        <p:nvPicPr>
          <p:cNvPr id="188" name="Imagem 187">
            <a:extLst>
              <a:ext uri="{FF2B5EF4-FFF2-40B4-BE49-F238E27FC236}">
                <a16:creationId xmlns:a16="http://schemas.microsoft.com/office/drawing/2014/main" id="{40605839-4247-BC4D-BE94-6ED74941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24347" y="1470671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Mais 188">
            <a:extLst>
              <a:ext uri="{FF2B5EF4-FFF2-40B4-BE49-F238E27FC236}">
                <a16:creationId xmlns:a16="http://schemas.microsoft.com/office/drawing/2014/main" id="{973CD569-6EBA-D040-A1B3-D008B24A12DB}"/>
              </a:ext>
            </a:extLst>
          </p:cNvPr>
          <p:cNvSpPr/>
          <p:nvPr/>
        </p:nvSpPr>
        <p:spPr>
          <a:xfrm>
            <a:off x="2200796" y="1239062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Botão de Ação: Retornar 1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8336C0-1832-A34C-A0E1-888BBE6EB2FC}"/>
              </a:ext>
            </a:extLst>
          </p:cNvPr>
          <p:cNvSpPr/>
          <p:nvPr/>
        </p:nvSpPr>
        <p:spPr>
          <a:xfrm rot="16200000">
            <a:off x="2664457" y="1263801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Multiplicar 190">
            <a:extLst>
              <a:ext uri="{FF2B5EF4-FFF2-40B4-BE49-F238E27FC236}">
                <a16:creationId xmlns:a16="http://schemas.microsoft.com/office/drawing/2014/main" id="{3A05D195-1467-384B-9511-EE8E97061A1F}"/>
              </a:ext>
            </a:extLst>
          </p:cNvPr>
          <p:cNvSpPr/>
          <p:nvPr/>
        </p:nvSpPr>
        <p:spPr>
          <a:xfrm>
            <a:off x="2194201" y="1475631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Botão de Ação: Retornar 19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7C66DA-A8D7-8845-87A7-C71C9677C376}"/>
              </a:ext>
            </a:extLst>
          </p:cNvPr>
          <p:cNvSpPr/>
          <p:nvPr/>
        </p:nvSpPr>
        <p:spPr>
          <a:xfrm rot="5400000">
            <a:off x="2660874" y="1507008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3" name="Imagem 192">
            <a:extLst>
              <a:ext uri="{FF2B5EF4-FFF2-40B4-BE49-F238E27FC236}">
                <a16:creationId xmlns:a16="http://schemas.microsoft.com/office/drawing/2014/main" id="{257C5684-A935-464D-9B06-AEF635F63C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62198" y="1216088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A6F77800-7ABA-B649-8532-98B1771BCCE2}"/>
              </a:ext>
            </a:extLst>
          </p:cNvPr>
          <p:cNvSpPr txBox="1"/>
          <p:nvPr/>
        </p:nvSpPr>
        <p:spPr>
          <a:xfrm>
            <a:off x="3568731" y="1172253"/>
            <a:ext cx="381598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03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3C66FFC8-3905-FE44-B3D7-19B7E6460E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66287" y="1470840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Mais 195">
            <a:extLst>
              <a:ext uri="{FF2B5EF4-FFF2-40B4-BE49-F238E27FC236}">
                <a16:creationId xmlns:a16="http://schemas.microsoft.com/office/drawing/2014/main" id="{2998319C-A39B-9947-9150-563967712019}"/>
              </a:ext>
            </a:extLst>
          </p:cNvPr>
          <p:cNvSpPr/>
          <p:nvPr/>
        </p:nvSpPr>
        <p:spPr>
          <a:xfrm>
            <a:off x="3442736" y="1239231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7" name="Botão de Ação: Retornar 19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5A1012C-2A0B-D64E-ACE2-C29C63120527}"/>
              </a:ext>
            </a:extLst>
          </p:cNvPr>
          <p:cNvSpPr/>
          <p:nvPr/>
        </p:nvSpPr>
        <p:spPr>
          <a:xfrm rot="16200000">
            <a:off x="3906397" y="1263970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8" name="Multiplicar 197">
            <a:extLst>
              <a:ext uri="{FF2B5EF4-FFF2-40B4-BE49-F238E27FC236}">
                <a16:creationId xmlns:a16="http://schemas.microsoft.com/office/drawing/2014/main" id="{2E5146DA-B2FD-544A-B535-21BBC1D1F0E5}"/>
              </a:ext>
            </a:extLst>
          </p:cNvPr>
          <p:cNvSpPr/>
          <p:nvPr/>
        </p:nvSpPr>
        <p:spPr>
          <a:xfrm>
            <a:off x="3429896" y="1483790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Botão de Ação: Retornar 19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1D6C40B-1E35-0440-8564-84592E5C1E8C}"/>
              </a:ext>
            </a:extLst>
          </p:cNvPr>
          <p:cNvSpPr/>
          <p:nvPr/>
        </p:nvSpPr>
        <p:spPr>
          <a:xfrm rot="5400000">
            <a:off x="3900429" y="1515474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0" name="Imagem 199">
            <a:extLst>
              <a:ext uri="{FF2B5EF4-FFF2-40B4-BE49-F238E27FC236}">
                <a16:creationId xmlns:a16="http://schemas.microsoft.com/office/drawing/2014/main" id="{4B7D5525-7007-0D46-98EE-42FD2CFB87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33239" y="1206563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A126BE63-0643-ED43-B786-915077A26D95}"/>
              </a:ext>
            </a:extLst>
          </p:cNvPr>
          <p:cNvSpPr txBox="1"/>
          <p:nvPr/>
        </p:nvSpPr>
        <p:spPr>
          <a:xfrm>
            <a:off x="4830019" y="1162728"/>
            <a:ext cx="391350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04</a:t>
            </a:r>
          </a:p>
        </p:txBody>
      </p:sp>
      <p:pic>
        <p:nvPicPr>
          <p:cNvPr id="202" name="Imagem 201">
            <a:extLst>
              <a:ext uri="{FF2B5EF4-FFF2-40B4-BE49-F238E27FC236}">
                <a16:creationId xmlns:a16="http://schemas.microsoft.com/office/drawing/2014/main" id="{64F14616-E820-214D-832D-3269DCF5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37328" y="1461315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Mais 202">
            <a:extLst>
              <a:ext uri="{FF2B5EF4-FFF2-40B4-BE49-F238E27FC236}">
                <a16:creationId xmlns:a16="http://schemas.microsoft.com/office/drawing/2014/main" id="{53E8E00B-C390-8443-86EB-2274F9D8A566}"/>
              </a:ext>
            </a:extLst>
          </p:cNvPr>
          <p:cNvSpPr/>
          <p:nvPr/>
        </p:nvSpPr>
        <p:spPr>
          <a:xfrm>
            <a:off x="4713777" y="1229706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Botão de Ação: Retornar 20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383D11-FED7-0549-9BB4-5FC01185111C}"/>
              </a:ext>
            </a:extLst>
          </p:cNvPr>
          <p:cNvSpPr/>
          <p:nvPr/>
        </p:nvSpPr>
        <p:spPr>
          <a:xfrm rot="16200000">
            <a:off x="5177438" y="1254445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" name="Multiplicar 204">
            <a:extLst>
              <a:ext uri="{FF2B5EF4-FFF2-40B4-BE49-F238E27FC236}">
                <a16:creationId xmlns:a16="http://schemas.microsoft.com/office/drawing/2014/main" id="{81EBEB60-E673-E648-92E8-5E623D874AF0}"/>
              </a:ext>
            </a:extLst>
          </p:cNvPr>
          <p:cNvSpPr/>
          <p:nvPr/>
        </p:nvSpPr>
        <p:spPr>
          <a:xfrm>
            <a:off x="5154601" y="1466106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" name="Botão de Ação: Retornar 20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D47CE8C-EE5A-E944-99CB-B5B705A9259A}"/>
              </a:ext>
            </a:extLst>
          </p:cNvPr>
          <p:cNvSpPr/>
          <p:nvPr/>
        </p:nvSpPr>
        <p:spPr>
          <a:xfrm rot="5400000">
            <a:off x="4732796" y="1502217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7" name="Imagem 206">
            <a:extLst>
              <a:ext uri="{FF2B5EF4-FFF2-40B4-BE49-F238E27FC236}">
                <a16:creationId xmlns:a16="http://schemas.microsoft.com/office/drawing/2014/main" id="{783D2EB7-CE49-F94E-A243-ABB0DA3F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39826" y="1219820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BA0D4571-662B-9540-9111-53DB1CC27B55}"/>
              </a:ext>
            </a:extLst>
          </p:cNvPr>
          <p:cNvSpPr txBox="1"/>
          <p:nvPr/>
        </p:nvSpPr>
        <p:spPr>
          <a:xfrm>
            <a:off x="6135034" y="1175985"/>
            <a:ext cx="392922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05</a:t>
            </a:r>
          </a:p>
        </p:txBody>
      </p:sp>
      <p:pic>
        <p:nvPicPr>
          <p:cNvPr id="209" name="Imagem 208">
            <a:extLst>
              <a:ext uri="{FF2B5EF4-FFF2-40B4-BE49-F238E27FC236}">
                <a16:creationId xmlns:a16="http://schemas.microsoft.com/office/drawing/2014/main" id="{D65332AD-B764-B048-888D-977EF912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3915" y="1474572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Mais 209">
            <a:extLst>
              <a:ext uri="{FF2B5EF4-FFF2-40B4-BE49-F238E27FC236}">
                <a16:creationId xmlns:a16="http://schemas.microsoft.com/office/drawing/2014/main" id="{0D54B0C2-0F4D-9743-9150-D49FD0432E85}"/>
              </a:ext>
            </a:extLst>
          </p:cNvPr>
          <p:cNvSpPr/>
          <p:nvPr/>
        </p:nvSpPr>
        <p:spPr>
          <a:xfrm>
            <a:off x="6020364" y="1242963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1" name="Botão de Ação: Retornar 2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9F02191-EA21-1B40-92F7-EE1CC4CC3D9B}"/>
              </a:ext>
            </a:extLst>
          </p:cNvPr>
          <p:cNvSpPr/>
          <p:nvPr/>
        </p:nvSpPr>
        <p:spPr>
          <a:xfrm rot="16200000">
            <a:off x="6484025" y="1267702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2" name="Multiplicar 211">
            <a:extLst>
              <a:ext uri="{FF2B5EF4-FFF2-40B4-BE49-F238E27FC236}">
                <a16:creationId xmlns:a16="http://schemas.microsoft.com/office/drawing/2014/main" id="{DBDBE573-A8F4-D94B-A744-4F4B163BE89A}"/>
              </a:ext>
            </a:extLst>
          </p:cNvPr>
          <p:cNvSpPr/>
          <p:nvPr/>
        </p:nvSpPr>
        <p:spPr>
          <a:xfrm>
            <a:off x="6461188" y="1479363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3" name="Botão de Ação: Retornar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20CC66B-1A76-1A42-B24B-7E37BC2377DE}"/>
              </a:ext>
            </a:extLst>
          </p:cNvPr>
          <p:cNvSpPr/>
          <p:nvPr/>
        </p:nvSpPr>
        <p:spPr>
          <a:xfrm rot="5400000">
            <a:off x="6039383" y="1515474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4" name="Imagem 213">
            <a:extLst>
              <a:ext uri="{FF2B5EF4-FFF2-40B4-BE49-F238E27FC236}">
                <a16:creationId xmlns:a16="http://schemas.microsoft.com/office/drawing/2014/main" id="{2757750C-1D8E-1441-B9ED-3B9EA1D0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42324" y="1211910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F9C79AF3-5AE7-6C4F-909A-3F277014A53A}"/>
              </a:ext>
            </a:extLst>
          </p:cNvPr>
          <p:cNvSpPr txBox="1"/>
          <p:nvPr/>
        </p:nvSpPr>
        <p:spPr>
          <a:xfrm>
            <a:off x="7437530" y="1168075"/>
            <a:ext cx="392923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06</a:t>
            </a:r>
          </a:p>
        </p:txBody>
      </p:sp>
      <p:pic>
        <p:nvPicPr>
          <p:cNvPr id="216" name="Imagem 215">
            <a:extLst>
              <a:ext uri="{FF2B5EF4-FFF2-40B4-BE49-F238E27FC236}">
                <a16:creationId xmlns:a16="http://schemas.microsoft.com/office/drawing/2014/main" id="{945F3D09-B7A9-2747-A19A-C1A9EC54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46413" y="1466662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Mais 216">
            <a:extLst>
              <a:ext uri="{FF2B5EF4-FFF2-40B4-BE49-F238E27FC236}">
                <a16:creationId xmlns:a16="http://schemas.microsoft.com/office/drawing/2014/main" id="{EDDAB462-DA97-4A41-9F76-45D8AAB5BC43}"/>
              </a:ext>
            </a:extLst>
          </p:cNvPr>
          <p:cNvSpPr/>
          <p:nvPr/>
        </p:nvSpPr>
        <p:spPr>
          <a:xfrm>
            <a:off x="7322862" y="1235053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8" name="Botão de Ação: Retornar 2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879FA7E-DFA9-AB49-ABD4-FB5BB4975F20}"/>
              </a:ext>
            </a:extLst>
          </p:cNvPr>
          <p:cNvSpPr/>
          <p:nvPr/>
        </p:nvSpPr>
        <p:spPr>
          <a:xfrm rot="16200000">
            <a:off x="7786523" y="1259792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Multiplicar 218">
            <a:extLst>
              <a:ext uri="{FF2B5EF4-FFF2-40B4-BE49-F238E27FC236}">
                <a16:creationId xmlns:a16="http://schemas.microsoft.com/office/drawing/2014/main" id="{4FFB8B06-DDC5-7744-8BA4-0997BF76B49B}"/>
              </a:ext>
            </a:extLst>
          </p:cNvPr>
          <p:cNvSpPr/>
          <p:nvPr/>
        </p:nvSpPr>
        <p:spPr>
          <a:xfrm>
            <a:off x="7763686" y="1471453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0" name="Botão de Ação: Retornar 2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400133-74F9-B94F-B8C4-9E62DA589E60}"/>
              </a:ext>
            </a:extLst>
          </p:cNvPr>
          <p:cNvSpPr/>
          <p:nvPr/>
        </p:nvSpPr>
        <p:spPr>
          <a:xfrm rot="5400000">
            <a:off x="7341881" y="1507564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1" name="Imagem 220">
            <a:extLst>
              <a:ext uri="{FF2B5EF4-FFF2-40B4-BE49-F238E27FC236}">
                <a16:creationId xmlns:a16="http://schemas.microsoft.com/office/drawing/2014/main" id="{3BAC27FF-9007-5948-A1D1-7E0A1928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13996" y="1211354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55057F24-428D-0A47-A94C-A21AF2D3A071}"/>
              </a:ext>
            </a:extLst>
          </p:cNvPr>
          <p:cNvSpPr txBox="1"/>
          <p:nvPr/>
        </p:nvSpPr>
        <p:spPr>
          <a:xfrm>
            <a:off x="8709203" y="1167519"/>
            <a:ext cx="392923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07</a:t>
            </a:r>
          </a:p>
        </p:txBody>
      </p:sp>
      <p:pic>
        <p:nvPicPr>
          <p:cNvPr id="223" name="Imagem 222">
            <a:extLst>
              <a:ext uri="{FF2B5EF4-FFF2-40B4-BE49-F238E27FC236}">
                <a16:creationId xmlns:a16="http://schemas.microsoft.com/office/drawing/2014/main" id="{1D1D3940-D079-544B-B095-49DD7A7B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18085" y="146610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Mais 223">
            <a:extLst>
              <a:ext uri="{FF2B5EF4-FFF2-40B4-BE49-F238E27FC236}">
                <a16:creationId xmlns:a16="http://schemas.microsoft.com/office/drawing/2014/main" id="{350B89B1-6521-9E48-9683-907C3021D0DD}"/>
              </a:ext>
            </a:extLst>
          </p:cNvPr>
          <p:cNvSpPr/>
          <p:nvPr/>
        </p:nvSpPr>
        <p:spPr>
          <a:xfrm>
            <a:off x="8594534" y="1234497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5" name="Botão de Ação: Retornar 2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9C1F8F7-9367-8E4B-A555-94CEFFE3C9DF}"/>
              </a:ext>
            </a:extLst>
          </p:cNvPr>
          <p:cNvSpPr/>
          <p:nvPr/>
        </p:nvSpPr>
        <p:spPr>
          <a:xfrm rot="16200000">
            <a:off x="9058195" y="1259236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6" name="Multiplicar 225">
            <a:extLst>
              <a:ext uri="{FF2B5EF4-FFF2-40B4-BE49-F238E27FC236}">
                <a16:creationId xmlns:a16="http://schemas.microsoft.com/office/drawing/2014/main" id="{F12532BE-3120-2A44-89AF-498B4D2ED3CB}"/>
              </a:ext>
            </a:extLst>
          </p:cNvPr>
          <p:cNvSpPr/>
          <p:nvPr/>
        </p:nvSpPr>
        <p:spPr>
          <a:xfrm>
            <a:off x="9035358" y="1470897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7" name="Botão de Ação: Retornar 2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18A873-28D5-5348-969D-A57838F8C7BC}"/>
              </a:ext>
            </a:extLst>
          </p:cNvPr>
          <p:cNvSpPr/>
          <p:nvPr/>
        </p:nvSpPr>
        <p:spPr>
          <a:xfrm rot="5400000">
            <a:off x="8613553" y="1507008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8" name="Imagem 227">
            <a:extLst>
              <a:ext uri="{FF2B5EF4-FFF2-40B4-BE49-F238E27FC236}">
                <a16:creationId xmlns:a16="http://schemas.microsoft.com/office/drawing/2014/main" id="{CF894805-0159-7042-B9DD-AB738CDA2E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5562" y="2845519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D636083-5F2B-D444-B193-904D172E4120}"/>
              </a:ext>
            </a:extLst>
          </p:cNvPr>
          <p:cNvSpPr txBox="1"/>
          <p:nvPr/>
        </p:nvSpPr>
        <p:spPr>
          <a:xfrm>
            <a:off x="1032414" y="2801684"/>
            <a:ext cx="391278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08</a:t>
            </a:r>
          </a:p>
        </p:txBody>
      </p:sp>
      <p:pic>
        <p:nvPicPr>
          <p:cNvPr id="230" name="Imagem 229">
            <a:extLst>
              <a:ext uri="{FF2B5EF4-FFF2-40B4-BE49-F238E27FC236}">
                <a16:creationId xmlns:a16="http://schemas.microsoft.com/office/drawing/2014/main" id="{71985A1E-8EDC-E345-BA99-7F99C1AF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9651" y="3100271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Mais 230">
            <a:extLst>
              <a:ext uri="{FF2B5EF4-FFF2-40B4-BE49-F238E27FC236}">
                <a16:creationId xmlns:a16="http://schemas.microsoft.com/office/drawing/2014/main" id="{7628A738-60E3-1146-8ED9-F0A4E589DA40}"/>
              </a:ext>
            </a:extLst>
          </p:cNvPr>
          <p:cNvSpPr/>
          <p:nvPr/>
        </p:nvSpPr>
        <p:spPr>
          <a:xfrm>
            <a:off x="916100" y="2868662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2" name="Botão de Ação: Retornar 23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4D3A187-902F-4E48-9001-A0A5366368A7}"/>
              </a:ext>
            </a:extLst>
          </p:cNvPr>
          <p:cNvSpPr/>
          <p:nvPr/>
        </p:nvSpPr>
        <p:spPr>
          <a:xfrm rot="16200000">
            <a:off x="1379761" y="2893401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3" name="Multiplicar 232">
            <a:extLst>
              <a:ext uri="{FF2B5EF4-FFF2-40B4-BE49-F238E27FC236}">
                <a16:creationId xmlns:a16="http://schemas.microsoft.com/office/drawing/2014/main" id="{8422A5B4-1164-F94F-AB6C-8BBF5932CB80}"/>
              </a:ext>
            </a:extLst>
          </p:cNvPr>
          <p:cNvSpPr/>
          <p:nvPr/>
        </p:nvSpPr>
        <p:spPr>
          <a:xfrm>
            <a:off x="1356924" y="3105062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Botão de Ação: Retornar 2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2788A48-D23F-9348-AF26-2DB068FB975C}"/>
              </a:ext>
            </a:extLst>
          </p:cNvPr>
          <p:cNvSpPr/>
          <p:nvPr/>
        </p:nvSpPr>
        <p:spPr>
          <a:xfrm rot="5400000">
            <a:off x="935119" y="3141173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5" name="Imagem 234">
            <a:extLst>
              <a:ext uri="{FF2B5EF4-FFF2-40B4-BE49-F238E27FC236}">
                <a16:creationId xmlns:a16="http://schemas.microsoft.com/office/drawing/2014/main" id="{4E12B375-D601-BC46-8017-CF1D75A8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93737" y="2845519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BD09A8F6-C479-764E-86D3-B9549E2ECCB8}"/>
              </a:ext>
            </a:extLst>
          </p:cNvPr>
          <p:cNvSpPr txBox="1"/>
          <p:nvPr/>
        </p:nvSpPr>
        <p:spPr>
          <a:xfrm>
            <a:off x="2307467" y="2801684"/>
            <a:ext cx="374400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09</a:t>
            </a:r>
          </a:p>
        </p:txBody>
      </p:sp>
      <p:pic>
        <p:nvPicPr>
          <p:cNvPr id="237" name="Imagem 236">
            <a:extLst>
              <a:ext uri="{FF2B5EF4-FFF2-40B4-BE49-F238E27FC236}">
                <a16:creationId xmlns:a16="http://schemas.microsoft.com/office/drawing/2014/main" id="{4D130C94-0A18-5349-BE7C-9CBCDFC7AB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97826" y="3100271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Mais 237">
            <a:extLst>
              <a:ext uri="{FF2B5EF4-FFF2-40B4-BE49-F238E27FC236}">
                <a16:creationId xmlns:a16="http://schemas.microsoft.com/office/drawing/2014/main" id="{41A25D83-1E60-3746-BA63-F4399724E66F}"/>
              </a:ext>
            </a:extLst>
          </p:cNvPr>
          <p:cNvSpPr/>
          <p:nvPr/>
        </p:nvSpPr>
        <p:spPr>
          <a:xfrm>
            <a:off x="2174275" y="2868662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9" name="Botão de Ação: Retornar 23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5E77EF1-C4A6-6642-ABD3-B442B6E11763}"/>
              </a:ext>
            </a:extLst>
          </p:cNvPr>
          <p:cNvSpPr/>
          <p:nvPr/>
        </p:nvSpPr>
        <p:spPr>
          <a:xfrm rot="16200000">
            <a:off x="2637936" y="2893401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Multiplicar 239">
            <a:extLst>
              <a:ext uri="{FF2B5EF4-FFF2-40B4-BE49-F238E27FC236}">
                <a16:creationId xmlns:a16="http://schemas.microsoft.com/office/drawing/2014/main" id="{5B3B9D34-D613-AF4A-8F54-11510A569D85}"/>
              </a:ext>
            </a:extLst>
          </p:cNvPr>
          <p:cNvSpPr/>
          <p:nvPr/>
        </p:nvSpPr>
        <p:spPr>
          <a:xfrm>
            <a:off x="2615099" y="3105062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Botão de Ação: Retornar 24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F2D4753-BE4A-0241-A939-5738AF8A0963}"/>
              </a:ext>
            </a:extLst>
          </p:cNvPr>
          <p:cNvSpPr/>
          <p:nvPr/>
        </p:nvSpPr>
        <p:spPr>
          <a:xfrm rot="5400000">
            <a:off x="2193294" y="3141173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2" name="Imagem 241">
            <a:extLst>
              <a:ext uri="{FF2B5EF4-FFF2-40B4-BE49-F238E27FC236}">
                <a16:creationId xmlns:a16="http://schemas.microsoft.com/office/drawing/2014/main" id="{9D531DC1-270C-EF42-A4E3-A7B08615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3101" y="2838133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648EBE6C-EDA7-AE47-88D7-13ECE5D7624B}"/>
              </a:ext>
            </a:extLst>
          </p:cNvPr>
          <p:cNvSpPr txBox="1"/>
          <p:nvPr/>
        </p:nvSpPr>
        <p:spPr>
          <a:xfrm>
            <a:off x="3579135" y="2794298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10</a:t>
            </a:r>
            <a:endParaRPr lang="pt-BR" sz="1400" b="0" i="0" u="none" strike="noStrike" kern="1200" cap="none" dirty="0">
              <a:ln w="0">
                <a:solidFill>
                  <a:srgbClr val="813709"/>
                </a:solidFill>
                <a:prstDash val="solid"/>
              </a:ln>
              <a:noFill/>
              <a:effectLst>
                <a:outerShdw dist="17961" dir="2700000">
                  <a:schemeClr val="accent4">
                    <a:lumMod val="50000"/>
                  </a:schemeClr>
                </a:outerShdw>
              </a:effectLst>
              <a:latin typeface="Impact" pitchFamily="34"/>
              <a:ea typeface="PingFang SC" pitchFamily="2"/>
              <a:cs typeface="Arial Unicode MS" pitchFamily="2"/>
            </a:endParaRPr>
          </a:p>
        </p:txBody>
      </p:sp>
      <p:pic>
        <p:nvPicPr>
          <p:cNvPr id="244" name="Imagem 243">
            <a:extLst>
              <a:ext uri="{FF2B5EF4-FFF2-40B4-BE49-F238E27FC236}">
                <a16:creationId xmlns:a16="http://schemas.microsoft.com/office/drawing/2014/main" id="{76AA362C-8D29-834A-9E36-5198C9F9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7190" y="3092885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Mais 244">
            <a:extLst>
              <a:ext uri="{FF2B5EF4-FFF2-40B4-BE49-F238E27FC236}">
                <a16:creationId xmlns:a16="http://schemas.microsoft.com/office/drawing/2014/main" id="{242D398B-72CC-724D-B456-C51077A2A5A4}"/>
              </a:ext>
            </a:extLst>
          </p:cNvPr>
          <p:cNvSpPr/>
          <p:nvPr/>
        </p:nvSpPr>
        <p:spPr>
          <a:xfrm>
            <a:off x="3433639" y="2861276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Botão de Ação: Retornar 24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5F7D1AA-C654-8B40-AAAF-ECDE615855CD}"/>
              </a:ext>
            </a:extLst>
          </p:cNvPr>
          <p:cNvSpPr/>
          <p:nvPr/>
        </p:nvSpPr>
        <p:spPr>
          <a:xfrm rot="16200000">
            <a:off x="3897300" y="2886015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Multiplicar 246">
            <a:extLst>
              <a:ext uri="{FF2B5EF4-FFF2-40B4-BE49-F238E27FC236}">
                <a16:creationId xmlns:a16="http://schemas.microsoft.com/office/drawing/2014/main" id="{B4CD6B6A-78B2-0944-ACAE-C1051EFDF88A}"/>
              </a:ext>
            </a:extLst>
          </p:cNvPr>
          <p:cNvSpPr/>
          <p:nvPr/>
        </p:nvSpPr>
        <p:spPr>
          <a:xfrm>
            <a:off x="3874463" y="3097676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8" name="Botão de Ação: Retornar 24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2B9BD1-73E9-0A45-AF56-2A1871506806}"/>
              </a:ext>
            </a:extLst>
          </p:cNvPr>
          <p:cNvSpPr/>
          <p:nvPr/>
        </p:nvSpPr>
        <p:spPr>
          <a:xfrm rot="5400000">
            <a:off x="3452658" y="3133787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9" name="Imagem 248">
            <a:extLst>
              <a:ext uri="{FF2B5EF4-FFF2-40B4-BE49-F238E27FC236}">
                <a16:creationId xmlns:a16="http://schemas.microsoft.com/office/drawing/2014/main" id="{809CC8E4-2B8F-F64A-9F95-8450436A1A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51863" y="2826807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5A8C746F-04E0-8D49-A312-CBAD2E4BC6D4}"/>
              </a:ext>
            </a:extLst>
          </p:cNvPr>
          <p:cNvSpPr txBox="1"/>
          <p:nvPr/>
        </p:nvSpPr>
        <p:spPr>
          <a:xfrm>
            <a:off x="4877897" y="2782972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11</a:t>
            </a:r>
          </a:p>
        </p:txBody>
      </p:sp>
      <p:pic>
        <p:nvPicPr>
          <p:cNvPr id="251" name="Imagem 250">
            <a:extLst>
              <a:ext uri="{FF2B5EF4-FFF2-40B4-BE49-F238E27FC236}">
                <a16:creationId xmlns:a16="http://schemas.microsoft.com/office/drawing/2014/main" id="{91AFA7D7-5F78-0A40-807E-22F42BE24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55952" y="3081559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Mais 251">
            <a:extLst>
              <a:ext uri="{FF2B5EF4-FFF2-40B4-BE49-F238E27FC236}">
                <a16:creationId xmlns:a16="http://schemas.microsoft.com/office/drawing/2014/main" id="{CBE93202-ECC9-8F40-B20F-C205582EB6A5}"/>
              </a:ext>
            </a:extLst>
          </p:cNvPr>
          <p:cNvSpPr/>
          <p:nvPr/>
        </p:nvSpPr>
        <p:spPr>
          <a:xfrm>
            <a:off x="4732401" y="2849950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3" name="Botão de Ação: Retornar 25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858B50A-AE33-5E48-BD0B-21334429FBD8}"/>
              </a:ext>
            </a:extLst>
          </p:cNvPr>
          <p:cNvSpPr/>
          <p:nvPr/>
        </p:nvSpPr>
        <p:spPr>
          <a:xfrm rot="16200000">
            <a:off x="5196062" y="2874689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Multiplicar 253">
            <a:extLst>
              <a:ext uri="{FF2B5EF4-FFF2-40B4-BE49-F238E27FC236}">
                <a16:creationId xmlns:a16="http://schemas.microsoft.com/office/drawing/2014/main" id="{F295E8B9-88E2-F845-A3BE-829AEE9F5040}"/>
              </a:ext>
            </a:extLst>
          </p:cNvPr>
          <p:cNvSpPr/>
          <p:nvPr/>
        </p:nvSpPr>
        <p:spPr>
          <a:xfrm>
            <a:off x="5173225" y="3086350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5" name="Botão de Ação: Retornar 25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86A854F-55CC-EB40-8776-2A652D0122C5}"/>
              </a:ext>
            </a:extLst>
          </p:cNvPr>
          <p:cNvSpPr/>
          <p:nvPr/>
        </p:nvSpPr>
        <p:spPr>
          <a:xfrm rot="5400000">
            <a:off x="4751420" y="3122461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6" name="Imagem 255">
            <a:extLst>
              <a:ext uri="{FF2B5EF4-FFF2-40B4-BE49-F238E27FC236}">
                <a16:creationId xmlns:a16="http://schemas.microsoft.com/office/drawing/2014/main" id="{9756D897-D38A-684F-9E66-2EEF93CE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58450" y="2840064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CaixaDeTexto 256">
            <a:extLst>
              <a:ext uri="{FF2B5EF4-FFF2-40B4-BE49-F238E27FC236}">
                <a16:creationId xmlns:a16="http://schemas.microsoft.com/office/drawing/2014/main" id="{C1C98F51-AC8F-DD46-B4A3-C1B7C45B4A9D}"/>
              </a:ext>
            </a:extLst>
          </p:cNvPr>
          <p:cNvSpPr txBox="1"/>
          <p:nvPr/>
        </p:nvSpPr>
        <p:spPr>
          <a:xfrm>
            <a:off x="6184484" y="2796229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12</a:t>
            </a:r>
            <a:endParaRPr lang="pt-BR" sz="1400" b="0" i="0" u="none" strike="noStrike" kern="1200" cap="none" dirty="0">
              <a:ln w="0">
                <a:solidFill>
                  <a:srgbClr val="813709"/>
                </a:solidFill>
                <a:prstDash val="solid"/>
              </a:ln>
              <a:noFill/>
              <a:effectLst>
                <a:outerShdw dist="17961" dir="2700000">
                  <a:schemeClr val="accent4">
                    <a:lumMod val="50000"/>
                  </a:schemeClr>
                </a:outerShdw>
              </a:effectLst>
              <a:latin typeface="Impact" pitchFamily="34"/>
              <a:ea typeface="PingFang SC" pitchFamily="2"/>
              <a:cs typeface="Arial Unicode MS" pitchFamily="2"/>
            </a:endParaRPr>
          </a:p>
        </p:txBody>
      </p:sp>
      <p:pic>
        <p:nvPicPr>
          <p:cNvPr id="258" name="Imagem 257">
            <a:extLst>
              <a:ext uri="{FF2B5EF4-FFF2-40B4-BE49-F238E27FC236}">
                <a16:creationId xmlns:a16="http://schemas.microsoft.com/office/drawing/2014/main" id="{01BA9429-F29C-394B-8094-3C3E6D34FF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62539" y="309481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Mais 258">
            <a:extLst>
              <a:ext uri="{FF2B5EF4-FFF2-40B4-BE49-F238E27FC236}">
                <a16:creationId xmlns:a16="http://schemas.microsoft.com/office/drawing/2014/main" id="{A6D245DE-798D-1840-B83A-53E99ED7D963}"/>
              </a:ext>
            </a:extLst>
          </p:cNvPr>
          <p:cNvSpPr/>
          <p:nvPr/>
        </p:nvSpPr>
        <p:spPr>
          <a:xfrm>
            <a:off x="6038988" y="2863207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0" name="Botão de Ação: Retornar 25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600BC3-0FFE-024D-BB1D-84009ED318B9}"/>
              </a:ext>
            </a:extLst>
          </p:cNvPr>
          <p:cNvSpPr/>
          <p:nvPr/>
        </p:nvSpPr>
        <p:spPr>
          <a:xfrm rot="16200000">
            <a:off x="6502649" y="2887946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Multiplicar 260">
            <a:extLst>
              <a:ext uri="{FF2B5EF4-FFF2-40B4-BE49-F238E27FC236}">
                <a16:creationId xmlns:a16="http://schemas.microsoft.com/office/drawing/2014/main" id="{775C83CA-7502-CB49-B613-C570F231FCF2}"/>
              </a:ext>
            </a:extLst>
          </p:cNvPr>
          <p:cNvSpPr/>
          <p:nvPr/>
        </p:nvSpPr>
        <p:spPr>
          <a:xfrm>
            <a:off x="6479812" y="3099607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Botão de Ação: Retornar 26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1425AE-9477-9A4C-9EF2-DF5AAE054B03}"/>
              </a:ext>
            </a:extLst>
          </p:cNvPr>
          <p:cNvSpPr/>
          <p:nvPr/>
        </p:nvSpPr>
        <p:spPr>
          <a:xfrm rot="5400000">
            <a:off x="6058007" y="3135718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3" name="Imagem 262">
            <a:extLst>
              <a:ext uri="{FF2B5EF4-FFF2-40B4-BE49-F238E27FC236}">
                <a16:creationId xmlns:a16="http://schemas.microsoft.com/office/drawing/2014/main" id="{C78D0244-71A9-2D41-96BD-C58D2EC7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60948" y="2832154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CaixaDeTexto 263">
            <a:extLst>
              <a:ext uri="{FF2B5EF4-FFF2-40B4-BE49-F238E27FC236}">
                <a16:creationId xmlns:a16="http://schemas.microsoft.com/office/drawing/2014/main" id="{C4D09FBA-C0C4-EF4D-980F-821721B78510}"/>
              </a:ext>
            </a:extLst>
          </p:cNvPr>
          <p:cNvSpPr txBox="1"/>
          <p:nvPr/>
        </p:nvSpPr>
        <p:spPr>
          <a:xfrm>
            <a:off x="7486982" y="2788319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13</a:t>
            </a:r>
          </a:p>
        </p:txBody>
      </p:sp>
      <p:pic>
        <p:nvPicPr>
          <p:cNvPr id="265" name="Imagem 264">
            <a:extLst>
              <a:ext uri="{FF2B5EF4-FFF2-40B4-BE49-F238E27FC236}">
                <a16:creationId xmlns:a16="http://schemas.microsoft.com/office/drawing/2014/main" id="{3AC6C578-8D65-4342-AE19-83D9B08B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65037" y="308690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Mais 265">
            <a:extLst>
              <a:ext uri="{FF2B5EF4-FFF2-40B4-BE49-F238E27FC236}">
                <a16:creationId xmlns:a16="http://schemas.microsoft.com/office/drawing/2014/main" id="{CFDFCC69-772C-FD49-885A-B418AD53C0BA}"/>
              </a:ext>
            </a:extLst>
          </p:cNvPr>
          <p:cNvSpPr/>
          <p:nvPr/>
        </p:nvSpPr>
        <p:spPr>
          <a:xfrm>
            <a:off x="7341486" y="2855297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Botão de Ação: Retornar 26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9BBD3DB-B10B-BA40-B54D-8A22C8DA8277}"/>
              </a:ext>
            </a:extLst>
          </p:cNvPr>
          <p:cNvSpPr/>
          <p:nvPr/>
        </p:nvSpPr>
        <p:spPr>
          <a:xfrm rot="16200000">
            <a:off x="7805147" y="2880036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8" name="Multiplicar 267">
            <a:extLst>
              <a:ext uri="{FF2B5EF4-FFF2-40B4-BE49-F238E27FC236}">
                <a16:creationId xmlns:a16="http://schemas.microsoft.com/office/drawing/2014/main" id="{18C4FF6D-E441-8C4F-9365-4EE065C9BC78}"/>
              </a:ext>
            </a:extLst>
          </p:cNvPr>
          <p:cNvSpPr/>
          <p:nvPr/>
        </p:nvSpPr>
        <p:spPr>
          <a:xfrm>
            <a:off x="7782310" y="3091697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Botão de Ação: Retornar 26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1C98419-4C1A-324A-B388-94EFF6CDFAAD}"/>
              </a:ext>
            </a:extLst>
          </p:cNvPr>
          <p:cNvSpPr/>
          <p:nvPr/>
        </p:nvSpPr>
        <p:spPr>
          <a:xfrm rot="5400000">
            <a:off x="7360505" y="3127808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0" name="Imagem 269">
            <a:extLst>
              <a:ext uri="{FF2B5EF4-FFF2-40B4-BE49-F238E27FC236}">
                <a16:creationId xmlns:a16="http://schemas.microsoft.com/office/drawing/2014/main" id="{563F5B28-CE18-2449-823C-F7B26161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32620" y="2831598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CaixaDeTexto 270">
            <a:extLst>
              <a:ext uri="{FF2B5EF4-FFF2-40B4-BE49-F238E27FC236}">
                <a16:creationId xmlns:a16="http://schemas.microsoft.com/office/drawing/2014/main" id="{5CADFCC9-E7B8-BD47-80A6-992F0A7C0C6D}"/>
              </a:ext>
            </a:extLst>
          </p:cNvPr>
          <p:cNvSpPr txBox="1"/>
          <p:nvPr/>
        </p:nvSpPr>
        <p:spPr>
          <a:xfrm>
            <a:off x="8758654" y="2787763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14</a:t>
            </a:r>
          </a:p>
        </p:txBody>
      </p:sp>
      <p:pic>
        <p:nvPicPr>
          <p:cNvPr id="272" name="Imagem 271">
            <a:extLst>
              <a:ext uri="{FF2B5EF4-FFF2-40B4-BE49-F238E27FC236}">
                <a16:creationId xmlns:a16="http://schemas.microsoft.com/office/drawing/2014/main" id="{5BC5DBCE-63C8-4C46-82FA-CD3590CB63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36709" y="3086350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Mais 272">
            <a:extLst>
              <a:ext uri="{FF2B5EF4-FFF2-40B4-BE49-F238E27FC236}">
                <a16:creationId xmlns:a16="http://schemas.microsoft.com/office/drawing/2014/main" id="{B5CC3613-E5F4-614C-A699-E0F9EA397724}"/>
              </a:ext>
            </a:extLst>
          </p:cNvPr>
          <p:cNvSpPr/>
          <p:nvPr/>
        </p:nvSpPr>
        <p:spPr>
          <a:xfrm>
            <a:off x="8613158" y="2854741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4" name="Botão de Ação: Retornar 27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D6EBE7D-8D3A-1043-AE04-61422355837E}"/>
              </a:ext>
            </a:extLst>
          </p:cNvPr>
          <p:cNvSpPr/>
          <p:nvPr/>
        </p:nvSpPr>
        <p:spPr>
          <a:xfrm rot="16200000">
            <a:off x="9076819" y="2879480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5" name="Multiplicar 274">
            <a:extLst>
              <a:ext uri="{FF2B5EF4-FFF2-40B4-BE49-F238E27FC236}">
                <a16:creationId xmlns:a16="http://schemas.microsoft.com/office/drawing/2014/main" id="{A4E0AF0E-5AD9-8E47-BC3C-0204751283B5}"/>
              </a:ext>
            </a:extLst>
          </p:cNvPr>
          <p:cNvSpPr/>
          <p:nvPr/>
        </p:nvSpPr>
        <p:spPr>
          <a:xfrm>
            <a:off x="9053982" y="3091141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6" name="Botão de Ação: Retornar 27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13DF028-FEF1-5F40-8254-7877E57D0994}"/>
              </a:ext>
            </a:extLst>
          </p:cNvPr>
          <p:cNvSpPr/>
          <p:nvPr/>
        </p:nvSpPr>
        <p:spPr>
          <a:xfrm rot="5400000">
            <a:off x="8632177" y="3127252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7" name="Imagem 276">
            <a:extLst>
              <a:ext uri="{FF2B5EF4-FFF2-40B4-BE49-F238E27FC236}">
                <a16:creationId xmlns:a16="http://schemas.microsoft.com/office/drawing/2014/main" id="{584367CA-8480-7849-919B-8FAE588472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5157" y="4436501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5130EA0F-0617-2C46-B0A9-755DE6E86701}"/>
              </a:ext>
            </a:extLst>
          </p:cNvPr>
          <p:cNvSpPr txBox="1"/>
          <p:nvPr/>
        </p:nvSpPr>
        <p:spPr>
          <a:xfrm>
            <a:off x="1032414" y="4392666"/>
            <a:ext cx="346840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15</a:t>
            </a:r>
          </a:p>
        </p:txBody>
      </p:sp>
      <p:pic>
        <p:nvPicPr>
          <p:cNvPr id="279" name="Imagem 278">
            <a:extLst>
              <a:ext uri="{FF2B5EF4-FFF2-40B4-BE49-F238E27FC236}">
                <a16:creationId xmlns:a16="http://schemas.microsoft.com/office/drawing/2014/main" id="{E8ACB146-1248-D144-B748-0FB067CB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9246" y="4691253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Mais 279">
            <a:extLst>
              <a:ext uri="{FF2B5EF4-FFF2-40B4-BE49-F238E27FC236}">
                <a16:creationId xmlns:a16="http://schemas.microsoft.com/office/drawing/2014/main" id="{C65B2354-3E3E-2A45-8E43-E0067637A6BD}"/>
              </a:ext>
            </a:extLst>
          </p:cNvPr>
          <p:cNvSpPr/>
          <p:nvPr/>
        </p:nvSpPr>
        <p:spPr>
          <a:xfrm>
            <a:off x="885695" y="4459644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1" name="Botão de Ação: Retornar 28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C2FE3A6-1F11-8744-B84C-180F1D882989}"/>
              </a:ext>
            </a:extLst>
          </p:cNvPr>
          <p:cNvSpPr/>
          <p:nvPr/>
        </p:nvSpPr>
        <p:spPr>
          <a:xfrm rot="16200000">
            <a:off x="1349356" y="4484383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Multiplicar 281">
            <a:extLst>
              <a:ext uri="{FF2B5EF4-FFF2-40B4-BE49-F238E27FC236}">
                <a16:creationId xmlns:a16="http://schemas.microsoft.com/office/drawing/2014/main" id="{0B4D5F86-055D-AE44-BF82-7F59AE72E595}"/>
              </a:ext>
            </a:extLst>
          </p:cNvPr>
          <p:cNvSpPr/>
          <p:nvPr/>
        </p:nvSpPr>
        <p:spPr>
          <a:xfrm>
            <a:off x="1326519" y="4696044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3" name="Botão de Ação: Retornar 2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E7B7EA6-FC04-064D-8F3A-2F86A0802EC4}"/>
              </a:ext>
            </a:extLst>
          </p:cNvPr>
          <p:cNvSpPr/>
          <p:nvPr/>
        </p:nvSpPr>
        <p:spPr>
          <a:xfrm rot="5400000">
            <a:off x="904714" y="4732155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4" name="Imagem 283">
            <a:extLst>
              <a:ext uri="{FF2B5EF4-FFF2-40B4-BE49-F238E27FC236}">
                <a16:creationId xmlns:a16="http://schemas.microsoft.com/office/drawing/2014/main" id="{99A1690E-9839-AC49-8CA1-7D982F55C1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08477" y="4427145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C845D7A3-DB50-5B48-8460-E8350990BD3F}"/>
              </a:ext>
            </a:extLst>
          </p:cNvPr>
          <p:cNvSpPr txBox="1"/>
          <p:nvPr/>
        </p:nvSpPr>
        <p:spPr>
          <a:xfrm>
            <a:off x="2334511" y="4383310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16</a:t>
            </a:r>
          </a:p>
        </p:txBody>
      </p:sp>
      <p:pic>
        <p:nvPicPr>
          <p:cNvPr id="286" name="Imagem 285">
            <a:extLst>
              <a:ext uri="{FF2B5EF4-FFF2-40B4-BE49-F238E27FC236}">
                <a16:creationId xmlns:a16="http://schemas.microsoft.com/office/drawing/2014/main" id="{BB2AD66E-A063-354C-98CA-5D51C2B12C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12566" y="4681897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Mais 286">
            <a:extLst>
              <a:ext uri="{FF2B5EF4-FFF2-40B4-BE49-F238E27FC236}">
                <a16:creationId xmlns:a16="http://schemas.microsoft.com/office/drawing/2014/main" id="{E060DFF1-A570-D84A-A1EE-8FF86FA6A55E}"/>
              </a:ext>
            </a:extLst>
          </p:cNvPr>
          <p:cNvSpPr/>
          <p:nvPr/>
        </p:nvSpPr>
        <p:spPr>
          <a:xfrm>
            <a:off x="2189015" y="4450288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8" name="Botão de Ação: Retornar 28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F88C481-82D7-EC46-B266-3200FAE66F4D}"/>
              </a:ext>
            </a:extLst>
          </p:cNvPr>
          <p:cNvSpPr/>
          <p:nvPr/>
        </p:nvSpPr>
        <p:spPr>
          <a:xfrm rot="16200000">
            <a:off x="2652676" y="4475027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9" name="Multiplicar 288">
            <a:extLst>
              <a:ext uri="{FF2B5EF4-FFF2-40B4-BE49-F238E27FC236}">
                <a16:creationId xmlns:a16="http://schemas.microsoft.com/office/drawing/2014/main" id="{70444B82-37CF-2747-BF0A-8378F9214D3E}"/>
              </a:ext>
            </a:extLst>
          </p:cNvPr>
          <p:cNvSpPr/>
          <p:nvPr/>
        </p:nvSpPr>
        <p:spPr>
          <a:xfrm>
            <a:off x="2629839" y="4686688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0" name="Botão de Ação: Retornar 2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548FA8F-8235-0546-923C-08626A002DD3}"/>
              </a:ext>
            </a:extLst>
          </p:cNvPr>
          <p:cNvSpPr/>
          <p:nvPr/>
        </p:nvSpPr>
        <p:spPr>
          <a:xfrm rot="5400000">
            <a:off x="2208034" y="4722799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1" name="Imagem 290">
            <a:extLst>
              <a:ext uri="{FF2B5EF4-FFF2-40B4-BE49-F238E27FC236}">
                <a16:creationId xmlns:a16="http://schemas.microsoft.com/office/drawing/2014/main" id="{78590A44-868A-C347-BDDB-5391CBBA5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0417" y="4427314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CaixaDeTexto 291">
            <a:extLst>
              <a:ext uri="{FF2B5EF4-FFF2-40B4-BE49-F238E27FC236}">
                <a16:creationId xmlns:a16="http://schemas.microsoft.com/office/drawing/2014/main" id="{3FF7AC7C-1588-C04D-B2A9-3BE5EC5473A4}"/>
              </a:ext>
            </a:extLst>
          </p:cNvPr>
          <p:cNvSpPr txBox="1"/>
          <p:nvPr/>
        </p:nvSpPr>
        <p:spPr>
          <a:xfrm>
            <a:off x="3576451" y="4383479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17</a:t>
            </a:r>
          </a:p>
        </p:txBody>
      </p:sp>
      <p:pic>
        <p:nvPicPr>
          <p:cNvPr id="293" name="Imagem 292">
            <a:extLst>
              <a:ext uri="{FF2B5EF4-FFF2-40B4-BE49-F238E27FC236}">
                <a16:creationId xmlns:a16="http://schemas.microsoft.com/office/drawing/2014/main" id="{C8B8A07C-E296-2340-9376-C91ECDF03A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54506" y="468206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Mais 293">
            <a:extLst>
              <a:ext uri="{FF2B5EF4-FFF2-40B4-BE49-F238E27FC236}">
                <a16:creationId xmlns:a16="http://schemas.microsoft.com/office/drawing/2014/main" id="{4FB31607-9C8D-EC4B-A8B6-70EA6647277E}"/>
              </a:ext>
            </a:extLst>
          </p:cNvPr>
          <p:cNvSpPr/>
          <p:nvPr/>
        </p:nvSpPr>
        <p:spPr>
          <a:xfrm>
            <a:off x="3430955" y="4450457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5" name="Botão de Ação: Retornar 29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71C703-6F05-094B-AA04-16EE07EFC083}"/>
              </a:ext>
            </a:extLst>
          </p:cNvPr>
          <p:cNvSpPr/>
          <p:nvPr/>
        </p:nvSpPr>
        <p:spPr>
          <a:xfrm rot="16200000">
            <a:off x="3894616" y="4475196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6" name="Multiplicar 295">
            <a:extLst>
              <a:ext uri="{FF2B5EF4-FFF2-40B4-BE49-F238E27FC236}">
                <a16:creationId xmlns:a16="http://schemas.microsoft.com/office/drawing/2014/main" id="{05086A1E-0C13-DB43-AAF1-AC59C5EA0CEB}"/>
              </a:ext>
            </a:extLst>
          </p:cNvPr>
          <p:cNvSpPr/>
          <p:nvPr/>
        </p:nvSpPr>
        <p:spPr>
          <a:xfrm>
            <a:off x="3871779" y="4686857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7" name="Botão de Ação: Retornar 29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C9E75C1-1108-4344-AFE5-65D7CA0447A2}"/>
              </a:ext>
            </a:extLst>
          </p:cNvPr>
          <p:cNvSpPr/>
          <p:nvPr/>
        </p:nvSpPr>
        <p:spPr>
          <a:xfrm rot="5400000">
            <a:off x="3449974" y="4722968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8" name="Imagem 297">
            <a:extLst>
              <a:ext uri="{FF2B5EF4-FFF2-40B4-BE49-F238E27FC236}">
                <a16:creationId xmlns:a16="http://schemas.microsoft.com/office/drawing/2014/main" id="{86D2CDE5-9A03-AA40-9A0C-64725C48AB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21458" y="4417789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CaixaDeTexto 298">
            <a:extLst>
              <a:ext uri="{FF2B5EF4-FFF2-40B4-BE49-F238E27FC236}">
                <a16:creationId xmlns:a16="http://schemas.microsoft.com/office/drawing/2014/main" id="{6A384699-7858-6A4B-963B-8524502AB01A}"/>
              </a:ext>
            </a:extLst>
          </p:cNvPr>
          <p:cNvSpPr txBox="1"/>
          <p:nvPr/>
        </p:nvSpPr>
        <p:spPr>
          <a:xfrm>
            <a:off x="4847492" y="4373954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18</a:t>
            </a:r>
          </a:p>
        </p:txBody>
      </p:sp>
      <p:pic>
        <p:nvPicPr>
          <p:cNvPr id="300" name="Imagem 299">
            <a:extLst>
              <a:ext uri="{FF2B5EF4-FFF2-40B4-BE49-F238E27FC236}">
                <a16:creationId xmlns:a16="http://schemas.microsoft.com/office/drawing/2014/main" id="{BC4F0808-15ED-B741-A1F7-2D7D0FD6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25547" y="4672541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Mais 300">
            <a:extLst>
              <a:ext uri="{FF2B5EF4-FFF2-40B4-BE49-F238E27FC236}">
                <a16:creationId xmlns:a16="http://schemas.microsoft.com/office/drawing/2014/main" id="{834D167E-8753-B546-9828-059CA2EC653C}"/>
              </a:ext>
            </a:extLst>
          </p:cNvPr>
          <p:cNvSpPr/>
          <p:nvPr/>
        </p:nvSpPr>
        <p:spPr>
          <a:xfrm>
            <a:off x="4701996" y="4440932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2" name="Botão de Ação: Retornar 30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6C9AC2-EEDC-1046-9AA0-F22F1D58B085}"/>
              </a:ext>
            </a:extLst>
          </p:cNvPr>
          <p:cNvSpPr/>
          <p:nvPr/>
        </p:nvSpPr>
        <p:spPr>
          <a:xfrm rot="16200000">
            <a:off x="5165657" y="4465671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3" name="Multiplicar 302">
            <a:extLst>
              <a:ext uri="{FF2B5EF4-FFF2-40B4-BE49-F238E27FC236}">
                <a16:creationId xmlns:a16="http://schemas.microsoft.com/office/drawing/2014/main" id="{2E698A6B-8210-6541-B1A3-81838792BAB4}"/>
              </a:ext>
            </a:extLst>
          </p:cNvPr>
          <p:cNvSpPr/>
          <p:nvPr/>
        </p:nvSpPr>
        <p:spPr>
          <a:xfrm>
            <a:off x="5142820" y="4677332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4" name="Botão de Ação: Retornar 30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C9E247E-9BDA-4040-AE01-C87B0D5698AF}"/>
              </a:ext>
            </a:extLst>
          </p:cNvPr>
          <p:cNvSpPr/>
          <p:nvPr/>
        </p:nvSpPr>
        <p:spPr>
          <a:xfrm rot="5400000">
            <a:off x="4721015" y="4713443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5" name="Imagem 304">
            <a:extLst>
              <a:ext uri="{FF2B5EF4-FFF2-40B4-BE49-F238E27FC236}">
                <a16:creationId xmlns:a16="http://schemas.microsoft.com/office/drawing/2014/main" id="{DCAD2EB9-AA74-8343-9CEC-A23F0D2814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28045" y="443104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CaixaDeTexto 305">
            <a:extLst>
              <a:ext uri="{FF2B5EF4-FFF2-40B4-BE49-F238E27FC236}">
                <a16:creationId xmlns:a16="http://schemas.microsoft.com/office/drawing/2014/main" id="{1A12B515-C5CD-7344-8340-AC90F4F951CC}"/>
              </a:ext>
            </a:extLst>
          </p:cNvPr>
          <p:cNvSpPr txBox="1"/>
          <p:nvPr/>
        </p:nvSpPr>
        <p:spPr>
          <a:xfrm>
            <a:off x="6141293" y="4387211"/>
            <a:ext cx="374882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19</a:t>
            </a:r>
            <a:endParaRPr lang="pt-BR" sz="1400" b="0" i="0" u="none" strike="noStrike" kern="1200" cap="none" dirty="0">
              <a:ln w="0">
                <a:solidFill>
                  <a:srgbClr val="813709"/>
                </a:solidFill>
                <a:prstDash val="solid"/>
              </a:ln>
              <a:noFill/>
              <a:effectLst>
                <a:outerShdw dist="17961" dir="2700000">
                  <a:schemeClr val="accent4">
                    <a:lumMod val="50000"/>
                  </a:schemeClr>
                </a:outerShdw>
              </a:effectLst>
              <a:latin typeface="Impact" pitchFamily="34"/>
              <a:ea typeface="PingFang SC" pitchFamily="2"/>
              <a:cs typeface="Arial Unicode MS" pitchFamily="2"/>
            </a:endParaRPr>
          </a:p>
        </p:txBody>
      </p:sp>
      <p:pic>
        <p:nvPicPr>
          <p:cNvPr id="307" name="Imagem 306">
            <a:extLst>
              <a:ext uri="{FF2B5EF4-FFF2-40B4-BE49-F238E27FC236}">
                <a16:creationId xmlns:a16="http://schemas.microsoft.com/office/drawing/2014/main" id="{F07357A0-7A49-2346-BCF6-040DDDDC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32134" y="4685798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Mais 307">
            <a:extLst>
              <a:ext uri="{FF2B5EF4-FFF2-40B4-BE49-F238E27FC236}">
                <a16:creationId xmlns:a16="http://schemas.microsoft.com/office/drawing/2014/main" id="{4903B93B-AF80-B540-BE4F-27559E9FEB47}"/>
              </a:ext>
            </a:extLst>
          </p:cNvPr>
          <p:cNvSpPr/>
          <p:nvPr/>
        </p:nvSpPr>
        <p:spPr>
          <a:xfrm>
            <a:off x="6008583" y="4454189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9" name="Botão de Ação: Retornar 30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FF18CBF-E228-B843-8963-1DA2BCCF4CE9}"/>
              </a:ext>
            </a:extLst>
          </p:cNvPr>
          <p:cNvSpPr/>
          <p:nvPr/>
        </p:nvSpPr>
        <p:spPr>
          <a:xfrm rot="16200000">
            <a:off x="6472244" y="4478928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0" name="Multiplicar 309">
            <a:extLst>
              <a:ext uri="{FF2B5EF4-FFF2-40B4-BE49-F238E27FC236}">
                <a16:creationId xmlns:a16="http://schemas.microsoft.com/office/drawing/2014/main" id="{F8CD9825-B1BC-C14A-B88A-FC42FF5ED334}"/>
              </a:ext>
            </a:extLst>
          </p:cNvPr>
          <p:cNvSpPr/>
          <p:nvPr/>
        </p:nvSpPr>
        <p:spPr>
          <a:xfrm>
            <a:off x="6449407" y="4690589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1" name="Botão de Ação: Retornar 3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60279E2-0659-9944-A34D-4D0BC262E406}"/>
              </a:ext>
            </a:extLst>
          </p:cNvPr>
          <p:cNvSpPr/>
          <p:nvPr/>
        </p:nvSpPr>
        <p:spPr>
          <a:xfrm rot="5400000">
            <a:off x="6027602" y="4726700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2" name="Imagem 311">
            <a:extLst>
              <a:ext uri="{FF2B5EF4-FFF2-40B4-BE49-F238E27FC236}">
                <a16:creationId xmlns:a16="http://schemas.microsoft.com/office/drawing/2014/main" id="{D877E2D1-7CEC-C04F-8A4C-085146078F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30543" y="4423136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A04B84B7-D662-DA49-85CC-C9D5B290500F}"/>
              </a:ext>
            </a:extLst>
          </p:cNvPr>
          <p:cNvSpPr txBox="1"/>
          <p:nvPr/>
        </p:nvSpPr>
        <p:spPr>
          <a:xfrm>
            <a:off x="7437530" y="4379301"/>
            <a:ext cx="381143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20</a:t>
            </a:r>
          </a:p>
        </p:txBody>
      </p:sp>
      <p:pic>
        <p:nvPicPr>
          <p:cNvPr id="314" name="Imagem 313">
            <a:extLst>
              <a:ext uri="{FF2B5EF4-FFF2-40B4-BE49-F238E27FC236}">
                <a16:creationId xmlns:a16="http://schemas.microsoft.com/office/drawing/2014/main" id="{13ED8D3A-644A-2D41-B41F-F64ECBFAA3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34632" y="4677888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Mais 314">
            <a:extLst>
              <a:ext uri="{FF2B5EF4-FFF2-40B4-BE49-F238E27FC236}">
                <a16:creationId xmlns:a16="http://schemas.microsoft.com/office/drawing/2014/main" id="{964257DD-8552-C646-B48D-ECF6E1F5FEC5}"/>
              </a:ext>
            </a:extLst>
          </p:cNvPr>
          <p:cNvSpPr/>
          <p:nvPr/>
        </p:nvSpPr>
        <p:spPr>
          <a:xfrm>
            <a:off x="7311081" y="4446279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6" name="Botão de Ação: Retornar 3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2E8049B-77C3-B242-BBB3-8C92662DA312}"/>
              </a:ext>
            </a:extLst>
          </p:cNvPr>
          <p:cNvSpPr/>
          <p:nvPr/>
        </p:nvSpPr>
        <p:spPr>
          <a:xfrm rot="16200000">
            <a:off x="7774742" y="4471018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7" name="Multiplicar 316">
            <a:extLst>
              <a:ext uri="{FF2B5EF4-FFF2-40B4-BE49-F238E27FC236}">
                <a16:creationId xmlns:a16="http://schemas.microsoft.com/office/drawing/2014/main" id="{879DC450-920F-B54C-BF65-9D97616DED51}"/>
              </a:ext>
            </a:extLst>
          </p:cNvPr>
          <p:cNvSpPr/>
          <p:nvPr/>
        </p:nvSpPr>
        <p:spPr>
          <a:xfrm>
            <a:off x="7751905" y="4682679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8" name="Botão de Ação: Retornar 3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5263028-AA7F-774A-BC16-32F08108C364}"/>
              </a:ext>
            </a:extLst>
          </p:cNvPr>
          <p:cNvSpPr/>
          <p:nvPr/>
        </p:nvSpPr>
        <p:spPr>
          <a:xfrm rot="5400000">
            <a:off x="7330100" y="4718790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9" name="Imagem 318">
            <a:extLst>
              <a:ext uri="{FF2B5EF4-FFF2-40B4-BE49-F238E27FC236}">
                <a16:creationId xmlns:a16="http://schemas.microsoft.com/office/drawing/2014/main" id="{243A3808-7C91-9E4B-8084-A6E50B53AB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02215" y="4422580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CaixaDeTexto 319">
            <a:extLst>
              <a:ext uri="{FF2B5EF4-FFF2-40B4-BE49-F238E27FC236}">
                <a16:creationId xmlns:a16="http://schemas.microsoft.com/office/drawing/2014/main" id="{57B313C9-E68F-FE48-9466-2B4F70F8C40A}"/>
              </a:ext>
            </a:extLst>
          </p:cNvPr>
          <p:cNvSpPr txBox="1"/>
          <p:nvPr/>
        </p:nvSpPr>
        <p:spPr>
          <a:xfrm>
            <a:off x="8728249" y="4378745"/>
            <a:ext cx="362096" cy="309913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400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2</a:t>
            </a:r>
            <a:r>
              <a:rPr lang="pt-BR" sz="1400" b="0" i="0" u="none" strike="noStrike" kern="1200" cap="none" dirty="0">
                <a:ln w="0">
                  <a:solidFill>
                    <a:srgbClr val="813709"/>
                  </a:solidFill>
                  <a:prstDash val="solid"/>
                </a:ln>
                <a:noFill/>
                <a:effectLst>
                  <a:outerShdw dist="17961" dir="2700000">
                    <a:schemeClr val="accent4">
                      <a:lumMod val="50000"/>
                    </a:schemeClr>
                  </a:outerShdw>
                </a:effectLst>
                <a:latin typeface="Impact" pitchFamily="34"/>
                <a:ea typeface="PingFang SC" pitchFamily="2"/>
                <a:cs typeface="Arial Unicode MS" pitchFamily="2"/>
              </a:rPr>
              <a:t>1</a:t>
            </a:r>
          </a:p>
        </p:txBody>
      </p:sp>
      <p:pic>
        <p:nvPicPr>
          <p:cNvPr id="321" name="Imagem 320">
            <a:extLst>
              <a:ext uri="{FF2B5EF4-FFF2-40B4-BE49-F238E27FC236}">
                <a16:creationId xmlns:a16="http://schemas.microsoft.com/office/drawing/2014/main" id="{03443216-B227-EE4E-8C96-408D0E41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06304" y="4677332"/>
            <a:ext cx="790573" cy="2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Mais 321">
            <a:extLst>
              <a:ext uri="{FF2B5EF4-FFF2-40B4-BE49-F238E27FC236}">
                <a16:creationId xmlns:a16="http://schemas.microsoft.com/office/drawing/2014/main" id="{C0381BB2-0CB3-8B42-983E-7F8338688286}"/>
              </a:ext>
            </a:extLst>
          </p:cNvPr>
          <p:cNvSpPr/>
          <p:nvPr/>
        </p:nvSpPr>
        <p:spPr>
          <a:xfrm>
            <a:off x="8582753" y="4445723"/>
            <a:ext cx="183082" cy="192874"/>
          </a:xfrm>
          <a:prstGeom prst="mathPlus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3" name="Botão de Ação: Retornar 32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7DFFEF0-3F90-0848-AA05-3F9509CBA878}"/>
              </a:ext>
            </a:extLst>
          </p:cNvPr>
          <p:cNvSpPr/>
          <p:nvPr/>
        </p:nvSpPr>
        <p:spPr>
          <a:xfrm rot="16200000">
            <a:off x="9046414" y="4470462"/>
            <a:ext cx="151966" cy="152980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4" name="Multiplicar 323">
            <a:extLst>
              <a:ext uri="{FF2B5EF4-FFF2-40B4-BE49-F238E27FC236}">
                <a16:creationId xmlns:a16="http://schemas.microsoft.com/office/drawing/2014/main" id="{3D169D57-30E8-134A-9E19-A426B86F7B63}"/>
              </a:ext>
            </a:extLst>
          </p:cNvPr>
          <p:cNvSpPr/>
          <p:nvPr/>
        </p:nvSpPr>
        <p:spPr>
          <a:xfrm>
            <a:off x="9023577" y="4682123"/>
            <a:ext cx="196976" cy="225016"/>
          </a:xfrm>
          <a:prstGeom prst="mathMultiply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5" name="Botão de Ação: Retornar 3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D54F395-3792-7348-BA68-CF6EC072B444}"/>
              </a:ext>
            </a:extLst>
          </p:cNvPr>
          <p:cNvSpPr/>
          <p:nvPr/>
        </p:nvSpPr>
        <p:spPr>
          <a:xfrm rot="5400000">
            <a:off x="8601772" y="4718234"/>
            <a:ext cx="145044" cy="157358"/>
          </a:xfrm>
          <a:prstGeom prst="actionButtonReturn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7" name="Imagem 326">
            <a:extLst>
              <a:ext uri="{FF2B5EF4-FFF2-40B4-BE49-F238E27FC236}">
                <a16:creationId xmlns:a16="http://schemas.microsoft.com/office/drawing/2014/main" id="{19447A57-D103-1048-B2DA-9B774F332B82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457" t="4912" r="7641" b="10244"/>
          <a:stretch/>
        </p:blipFill>
        <p:spPr>
          <a:xfrm>
            <a:off x="8602880" y="474865"/>
            <a:ext cx="613776" cy="409861"/>
          </a:xfrm>
          <a:prstGeom prst="rect">
            <a:avLst/>
          </a:prstGeom>
        </p:spPr>
      </p:pic>
      <p:pic>
        <p:nvPicPr>
          <p:cNvPr id="329" name="Imagem 328" descr="Uma imagem contendo edifício, ao ar livre&#10;&#10;&#10;&#10;Descrição gerada automaticamente">
            <a:extLst>
              <a:ext uri="{FF2B5EF4-FFF2-40B4-BE49-F238E27FC236}">
                <a16:creationId xmlns:a16="http://schemas.microsoft.com/office/drawing/2014/main" id="{7F885ED8-C749-1D48-B242-182091CCC03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07396" y="2089990"/>
            <a:ext cx="600705" cy="397341"/>
          </a:xfrm>
          <a:prstGeom prst="rect">
            <a:avLst/>
          </a:prstGeom>
        </p:spPr>
      </p:pic>
      <p:pic>
        <p:nvPicPr>
          <p:cNvPr id="331" name="Imagem 330" descr="Uma imagem contendo água&#10;&#10;&#10;&#10;Descrição gerada automaticamente">
            <a:extLst>
              <a:ext uri="{FF2B5EF4-FFF2-40B4-BE49-F238E27FC236}">
                <a16:creationId xmlns:a16="http://schemas.microsoft.com/office/drawing/2014/main" id="{793AB3C4-D3A3-1B4B-8C1E-41750E1468E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00265" y="3658421"/>
            <a:ext cx="610798" cy="458099"/>
          </a:xfrm>
          <a:prstGeom prst="rect">
            <a:avLst/>
          </a:prstGeom>
        </p:spPr>
      </p:pic>
      <p:sp>
        <p:nvSpPr>
          <p:cNvPr id="334" name="Botão de Ação: Retornar 3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3EE85FA-1D41-5349-9489-645590063FF5}"/>
              </a:ext>
            </a:extLst>
          </p:cNvPr>
          <p:cNvSpPr/>
          <p:nvPr/>
        </p:nvSpPr>
        <p:spPr>
          <a:xfrm>
            <a:off x="9564426" y="4532567"/>
            <a:ext cx="360000" cy="360000"/>
          </a:xfrm>
          <a:prstGeom prst="actionButtonReturn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5" name="Botão de Ação: Página Inicial 33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C201B86-0396-2A4B-8319-5085FDA3BE2A}"/>
              </a:ext>
            </a:extLst>
          </p:cNvPr>
          <p:cNvSpPr/>
          <p:nvPr/>
        </p:nvSpPr>
        <p:spPr>
          <a:xfrm>
            <a:off x="180340" y="4537945"/>
            <a:ext cx="360000" cy="360000"/>
          </a:xfrm>
          <a:prstGeom prst="actionButtonHom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7" name="Quadro 336">
            <a:extLst>
              <a:ext uri="{FF2B5EF4-FFF2-40B4-BE49-F238E27FC236}">
                <a16:creationId xmlns:a16="http://schemas.microsoft.com/office/drawing/2014/main" id="{1A84D027-2D10-314F-8F50-628570382799}"/>
              </a:ext>
            </a:extLst>
          </p:cNvPr>
          <p:cNvSpPr/>
          <p:nvPr/>
        </p:nvSpPr>
        <p:spPr>
          <a:xfrm>
            <a:off x="693102" y="185222"/>
            <a:ext cx="1008000" cy="1008000"/>
          </a:xfrm>
          <a:prstGeom prst="fram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41D24A4-F4D0-C64A-96A6-CA8BAC98768F}"/>
              </a:ext>
            </a:extLst>
          </p:cNvPr>
          <p:cNvPicPr>
            <a:picLocks noChangeAspect="1"/>
          </p:cNvPicPr>
          <p:nvPr/>
        </p:nvPicPr>
        <p:blipFill>
          <a:blip r:embed="rId33">
            <a:lum/>
            <a:alphaModFix/>
          </a:blip>
          <a:srcRect/>
          <a:stretch>
            <a:fillRect/>
          </a:stretch>
        </p:blipFill>
        <p:spPr>
          <a:xfrm>
            <a:off x="889465" y="393568"/>
            <a:ext cx="604938" cy="60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ímbolo de &quot;Não&quot; 337">
            <a:extLst>
              <a:ext uri="{FF2B5EF4-FFF2-40B4-BE49-F238E27FC236}">
                <a16:creationId xmlns:a16="http://schemas.microsoft.com/office/drawing/2014/main" id="{D3FA356B-58A4-924C-BC99-8194AEA2D7FC}"/>
              </a:ext>
            </a:extLst>
          </p:cNvPr>
          <p:cNvSpPr/>
          <p:nvPr/>
        </p:nvSpPr>
        <p:spPr>
          <a:xfrm>
            <a:off x="844591" y="336430"/>
            <a:ext cx="694426" cy="694426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</p:childTnLst>
        </p:cTn>
      </p:par>
    </p:tnLst>
    <p:bldLst>
      <p:bldP spid="337" grpId="0" animBg="1"/>
      <p:bldP spid="337" grpId="1" animBg="1"/>
      <p:bldP spid="338" grpId="0" animBg="1"/>
      <p:bldP spid="3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E669EB9-4EFD-8F46-8D38-C0A07162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7319" y="280800"/>
            <a:ext cx="4464000" cy="4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68507D-5B4C-5B45-9901-8BA987DE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64040" y="1168200"/>
            <a:ext cx="2694240" cy="2737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AD79B1-7F00-0543-AB8F-D4168933908D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5B8FF96-3C7C-3242-99E9-773D80148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0138A65-3CE6-D547-932A-7DC120985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5BA3F18-256E-7149-AABB-614A7DB9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5D7FE65-1FD6-8D40-9D9D-B83EA9ADF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7849F38-0851-2D42-9080-E552850D8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5" name="Botão de Ação: Avançar ou Próximo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53286F-247B-AD4B-9425-013FF65709B1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7829E05-5F0C-D84F-8548-159A325E5F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3960" y="274680"/>
            <a:ext cx="4464000" cy="46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18575F-B021-1D40-817F-90C5AE3594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95720" y="1509479"/>
            <a:ext cx="2678760" cy="20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5CC4FC-0BA6-7B44-BD66-9C95DFE1C8D6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279F226-B87B-3743-B00E-ED8E8749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BF0647E-FA60-DD4B-835F-76C3C2E1E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AE96A0C-0DCA-4B47-B8BA-C23F0F3E5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6B8CB79-E249-3D4B-9FC4-9EE10F04B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DB75079-DE44-8C46-9AFC-0392EF9F2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5" name="Botão de Ação: Avançar ou Próximo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6E73211-6276-104B-A4FF-CDEE7EF67C9B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A293869-B91A-8F44-AC81-01FB6D5C02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8840" y="288000"/>
            <a:ext cx="4511160" cy="468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125E2A-7DE3-F843-9B21-7FC8562E5F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47360" y="1311840"/>
            <a:ext cx="2216160" cy="258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462338-B9DB-0A4E-8EC7-B8A884E05E8D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1C4CA70-D0D5-AB49-824F-09F888D01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C5C8450-47DF-3A48-9766-68EA239DB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E41941D-57C5-DC4E-BF24-AEBE8DA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8141C60-5C66-1B42-AEF3-A5E3D9F4F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D5138C7-A730-E54B-880C-D7702BEE1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5" name="Botão de Ação: Avançar ou Próximo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28EAB-3DA9-7847-8034-3C96FE4389D1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DC8CAEB-96F9-3542-800C-EE425DB2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0840" y="356040"/>
            <a:ext cx="4439160" cy="46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2A497F1-CC69-F74B-8701-C61CD4EE97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73920" y="1219680"/>
            <a:ext cx="2449080" cy="271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139134-E1F7-A148-9563-8A0B3A30D1F7}"/>
              </a:ext>
            </a:extLst>
          </p:cNvPr>
          <p:cNvSpPr txBox="1"/>
          <p:nvPr/>
        </p:nvSpPr>
        <p:spPr>
          <a:xfrm>
            <a:off x="1671685" y="5130800"/>
            <a:ext cx="5285829" cy="448056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 compatLnSpc="0">
            <a:noAutofit/>
          </a:bodyPr>
          <a:lstStyle/>
          <a:p>
            <a:pPr marL="0" marR="0" lvl="0" indent="0" algn="just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Material didático sem fins lucrativos desenvolvido por: Grupo de Pesquisa SALA DE ARTES DIGITAL (SAD) – Colégio Pedro II/ Campus Realengo II/ Departamento de Artes Visuais/ </a:t>
            </a:r>
            <a:r>
              <a:rPr lang="pt-BR" sz="800" b="0" i="0" u="none" strike="noStrike" kern="1200" cap="none" dirty="0" err="1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Pró-Reitoria</a:t>
            </a:r>
            <a:r>
              <a:rPr lang="pt-BR" sz="800" b="0" i="0" u="none" strike="noStrike" kern="1200" cap="none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/>
                <a:ea typeface="PingFang SC" pitchFamily="2"/>
                <a:cs typeface="Arial Unicode MS" pitchFamily="2"/>
              </a:rPr>
              <a:t> de Pós-Graduação, Pesquisa, Extensão e Cultura/ Conselho Nacional de Desenvolvimento Científico e Tecnológico – RJ. Out. 2018.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32B1F-A52E-9E47-A3C0-663B929FC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0" y="5030479"/>
            <a:ext cx="1131345" cy="6593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E377C6B-D750-FD44-A8FE-CF48E1658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661" y="5175786"/>
            <a:ext cx="585975" cy="4187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D639080-7F54-154C-81D3-A5FC1E919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32" y="5151353"/>
            <a:ext cx="433583" cy="433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5074520-3D0B-F64B-BA39-51F4AFCCC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97" y="5156518"/>
            <a:ext cx="585975" cy="43948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E4C98F9-0E73-1042-9767-BD89420E6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556" y="5175786"/>
            <a:ext cx="480323" cy="379386"/>
          </a:xfrm>
          <a:prstGeom prst="rect">
            <a:avLst/>
          </a:prstGeom>
        </p:spPr>
      </p:pic>
      <p:sp>
        <p:nvSpPr>
          <p:cNvPr id="25" name="Botão de Ação: Avançar ou Próximo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22DA0DB-CCB5-8144-A406-642D9FE523D1}"/>
              </a:ext>
            </a:extLst>
          </p:cNvPr>
          <p:cNvSpPr/>
          <p:nvPr/>
        </p:nvSpPr>
        <p:spPr>
          <a:xfrm>
            <a:off x="9477078" y="4557600"/>
            <a:ext cx="360000" cy="360000"/>
          </a:xfrm>
          <a:prstGeom prst="actionButtonForwardNex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1537</Words>
  <Application>Microsoft Macintosh PowerPoint</Application>
  <PresentationFormat>Personalizar</PresentationFormat>
  <Paragraphs>80</Paragraphs>
  <Slides>26</Slides>
  <Notes>23</Notes>
  <HiddenSlides>25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 Unicode MS</vt:lpstr>
      <vt:lpstr>PingFang SC</vt:lpstr>
      <vt:lpstr>Arial</vt:lpstr>
      <vt:lpstr>Calibri</vt:lpstr>
      <vt:lpstr>Impact</vt:lpstr>
      <vt:lpstr>Liberation Sans</vt:lpstr>
      <vt:lpstr>Liberation Serif</vt:lpstr>
      <vt:lpstr>Tahoma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Professora Alessandra Caetano/ Grupo de Pesquisa Sala de Artes Digital (SAD)</Manager>
  <Company>Colégio Pedro II (CPII)/ Campus Realengo II (RII)/ Departamento de Artes Visuais (DAV)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 a Quadro</dc:title>
  <dc:subject>Jogos educativos para o ensino de Artes Visuais</dc:subject>
  <dc:creator>Professora Alessandra Caetano/ Grupo de Pesquisa Sala de Artes Digital (SAD)</dc:creator>
  <cp:keywords>Artes Visuais, Leitura de Imagens, Jogos Educativos</cp:keywords>
  <dc:description>Material didático sem fins lucrativos desenvolvido por: Grupo de Pesquisa Sala de Artes Digital (SAD)/ Colégio Pedro II (CPII)/ Campus Realengo II (RII)/ Departamento de Artes Visuais (DAV)/ Pró-Reitoria de Pós-Graduação, Pesquisa, Extensão e Cultura (PROPGPEC)/ Conselho Nacional de Desenvolvimento Científico e Tecnológico (CNPq/ RJ).</dc:description>
  <cp:lastModifiedBy>Alessandra Caetano</cp:lastModifiedBy>
  <cp:revision>207</cp:revision>
  <dcterms:created xsi:type="dcterms:W3CDTF">2018-10-23T20:48:46Z</dcterms:created>
  <dcterms:modified xsi:type="dcterms:W3CDTF">2018-10-31T14:05:27Z</dcterms:modified>
  <cp:category>Ensino de Artes Visuais</cp:category>
</cp:coreProperties>
</file>